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95959"/>
        </a:fontRef>
        <a:srgbClr val="59595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CCA"/>
          </a:solidFill>
        </a:fill>
      </a:tcStyle>
    </a:wholeTbl>
    <a:band2H>
      <a:tcTxStyle b="def" i="def"/>
      <a:tcStyle>
        <a:tcBdr/>
        <a:fill>
          <a:solidFill>
            <a:srgbClr val="FFF5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95959"/>
        </a:fontRef>
        <a:srgbClr val="59595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0DECB"/>
          </a:solidFill>
        </a:fill>
      </a:tcStyle>
    </a:wholeTbl>
    <a:band2H>
      <a:tcTxStyle b="def" i="def"/>
      <a:tcStyle>
        <a:tcBdr/>
        <a:fill>
          <a:solidFill>
            <a:srgbClr val="F7EF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95959"/>
        </a:fontRef>
        <a:srgbClr val="59595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ECFCA"/>
          </a:solidFill>
        </a:fill>
      </a:tcStyle>
    </a:wholeTbl>
    <a:band2H>
      <a:tcTxStyle b="def" i="def"/>
      <a:tcStyle>
        <a:tcBdr/>
        <a:fill>
          <a:solidFill>
            <a:srgbClr val="F6E9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95959"/>
        </a:fontRef>
        <a:srgbClr val="59595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95959"/>
        </a:fontRef>
        <a:srgbClr val="595959"/>
      </a:tcTxStyle>
      <a:tcStyle>
        <a:tcBdr>
          <a:left>
            <a:ln w="12700" cap="flat">
              <a:noFill/>
              <a:miter lim="400000"/>
            </a:ln>
          </a:left>
          <a:right>
            <a:ln w="12700" cap="flat">
              <a:noFill/>
              <a:miter lim="400000"/>
            </a:ln>
          </a:right>
          <a:top>
            <a:ln w="50800" cap="flat">
              <a:solidFill>
                <a:srgbClr val="595959"/>
              </a:solidFill>
              <a:prstDash val="solid"/>
              <a:round/>
            </a:ln>
          </a:top>
          <a:bottom>
            <a:ln w="25400" cap="flat">
              <a:solidFill>
                <a:srgbClr val="59595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95959"/>
              </a:solidFill>
              <a:prstDash val="solid"/>
              <a:round/>
            </a:ln>
          </a:top>
          <a:bottom>
            <a:ln w="25400" cap="flat">
              <a:solidFill>
                <a:srgbClr val="59595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95959"/>
        </a:fontRef>
        <a:srgbClr val="59595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95959"/>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95959"/>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95959"/>
          </a:solidFill>
        </a:fill>
      </a:tcStyle>
    </a:firstRow>
  </a:tblStyle>
  <a:tblStyle styleId="{2708684C-4D16-4618-839F-0558EEFCDFE6}" styleName="">
    <a:tblBg/>
    <a:wholeTbl>
      <a:tcTxStyle b="off" i="off">
        <a:fontRef idx="minor">
          <a:srgbClr val="595959"/>
        </a:fontRef>
        <a:srgbClr val="595959"/>
      </a:tcTxStyle>
      <a:tcStyle>
        <a:tcBdr>
          <a:left>
            <a:ln w="12700" cap="flat">
              <a:solidFill>
                <a:srgbClr val="595959"/>
              </a:solidFill>
              <a:prstDash val="solid"/>
              <a:round/>
            </a:ln>
          </a:left>
          <a:right>
            <a:ln w="12700" cap="flat">
              <a:solidFill>
                <a:srgbClr val="595959"/>
              </a:solidFill>
              <a:prstDash val="solid"/>
              <a:round/>
            </a:ln>
          </a:right>
          <a:top>
            <a:ln w="12700" cap="flat">
              <a:solidFill>
                <a:srgbClr val="595959"/>
              </a:solidFill>
              <a:prstDash val="solid"/>
              <a:round/>
            </a:ln>
          </a:top>
          <a:bottom>
            <a:ln w="12700" cap="flat">
              <a:solidFill>
                <a:srgbClr val="595959"/>
              </a:solidFill>
              <a:prstDash val="solid"/>
              <a:round/>
            </a:ln>
          </a:bottom>
          <a:insideH>
            <a:ln w="12700" cap="flat">
              <a:solidFill>
                <a:srgbClr val="595959"/>
              </a:solidFill>
              <a:prstDash val="solid"/>
              <a:round/>
            </a:ln>
          </a:insideH>
          <a:insideV>
            <a:ln w="12700" cap="flat">
              <a:solidFill>
                <a:srgbClr val="595959"/>
              </a:solidFill>
              <a:prstDash val="solid"/>
              <a:round/>
            </a:ln>
          </a:insideV>
        </a:tcBdr>
        <a:fill>
          <a:solidFill>
            <a:srgbClr val="595959">
              <a:alpha val="20000"/>
            </a:srgbClr>
          </a:solidFill>
        </a:fill>
      </a:tcStyle>
    </a:wholeTbl>
    <a:band2H>
      <a:tcTxStyle b="def" i="def"/>
      <a:tcStyle>
        <a:tcBdr/>
        <a:fill>
          <a:solidFill>
            <a:srgbClr val="FFFFFF"/>
          </a:solidFill>
        </a:fill>
      </a:tcStyle>
    </a:band2H>
    <a:firstCol>
      <a:tcTxStyle b="on" i="off">
        <a:fontRef idx="minor">
          <a:srgbClr val="595959"/>
        </a:fontRef>
        <a:srgbClr val="595959"/>
      </a:tcTxStyle>
      <a:tcStyle>
        <a:tcBdr>
          <a:left>
            <a:ln w="12700" cap="flat">
              <a:solidFill>
                <a:srgbClr val="595959"/>
              </a:solidFill>
              <a:prstDash val="solid"/>
              <a:round/>
            </a:ln>
          </a:left>
          <a:right>
            <a:ln w="12700" cap="flat">
              <a:solidFill>
                <a:srgbClr val="595959"/>
              </a:solidFill>
              <a:prstDash val="solid"/>
              <a:round/>
            </a:ln>
          </a:right>
          <a:top>
            <a:ln w="12700" cap="flat">
              <a:solidFill>
                <a:srgbClr val="595959"/>
              </a:solidFill>
              <a:prstDash val="solid"/>
              <a:round/>
            </a:ln>
          </a:top>
          <a:bottom>
            <a:ln w="12700" cap="flat">
              <a:solidFill>
                <a:srgbClr val="595959"/>
              </a:solidFill>
              <a:prstDash val="solid"/>
              <a:round/>
            </a:ln>
          </a:bottom>
          <a:insideH>
            <a:ln w="12700" cap="flat">
              <a:solidFill>
                <a:srgbClr val="595959"/>
              </a:solidFill>
              <a:prstDash val="solid"/>
              <a:round/>
            </a:ln>
          </a:insideH>
          <a:insideV>
            <a:ln w="12700" cap="flat">
              <a:solidFill>
                <a:srgbClr val="595959"/>
              </a:solidFill>
              <a:prstDash val="solid"/>
              <a:round/>
            </a:ln>
          </a:insideV>
        </a:tcBdr>
        <a:fill>
          <a:solidFill>
            <a:srgbClr val="595959">
              <a:alpha val="20000"/>
            </a:srgbClr>
          </a:solidFill>
        </a:fill>
      </a:tcStyle>
    </a:firstCol>
    <a:lastRow>
      <a:tcTxStyle b="on" i="off">
        <a:fontRef idx="minor">
          <a:srgbClr val="595959"/>
        </a:fontRef>
        <a:srgbClr val="595959"/>
      </a:tcTxStyle>
      <a:tcStyle>
        <a:tcBdr>
          <a:left>
            <a:ln w="12700" cap="flat">
              <a:solidFill>
                <a:srgbClr val="595959"/>
              </a:solidFill>
              <a:prstDash val="solid"/>
              <a:round/>
            </a:ln>
          </a:left>
          <a:right>
            <a:ln w="12700" cap="flat">
              <a:solidFill>
                <a:srgbClr val="595959"/>
              </a:solidFill>
              <a:prstDash val="solid"/>
              <a:round/>
            </a:ln>
          </a:right>
          <a:top>
            <a:ln w="50800" cap="flat">
              <a:solidFill>
                <a:srgbClr val="595959"/>
              </a:solidFill>
              <a:prstDash val="solid"/>
              <a:round/>
            </a:ln>
          </a:top>
          <a:bottom>
            <a:ln w="12700" cap="flat">
              <a:solidFill>
                <a:srgbClr val="595959"/>
              </a:solidFill>
              <a:prstDash val="solid"/>
              <a:round/>
            </a:ln>
          </a:bottom>
          <a:insideH>
            <a:ln w="12700" cap="flat">
              <a:solidFill>
                <a:srgbClr val="595959"/>
              </a:solidFill>
              <a:prstDash val="solid"/>
              <a:round/>
            </a:ln>
          </a:insideH>
          <a:insideV>
            <a:ln w="12700" cap="flat">
              <a:solidFill>
                <a:srgbClr val="595959"/>
              </a:solidFill>
              <a:prstDash val="solid"/>
              <a:round/>
            </a:ln>
          </a:insideV>
        </a:tcBdr>
        <a:fill>
          <a:noFill/>
        </a:fill>
      </a:tcStyle>
    </a:lastRow>
    <a:firstRow>
      <a:tcTxStyle b="on" i="off">
        <a:fontRef idx="minor">
          <a:srgbClr val="595959"/>
        </a:fontRef>
        <a:srgbClr val="595959"/>
      </a:tcTxStyle>
      <a:tcStyle>
        <a:tcBdr>
          <a:left>
            <a:ln w="12700" cap="flat">
              <a:solidFill>
                <a:srgbClr val="595959"/>
              </a:solidFill>
              <a:prstDash val="solid"/>
              <a:round/>
            </a:ln>
          </a:left>
          <a:right>
            <a:ln w="12700" cap="flat">
              <a:solidFill>
                <a:srgbClr val="595959"/>
              </a:solidFill>
              <a:prstDash val="solid"/>
              <a:round/>
            </a:ln>
          </a:right>
          <a:top>
            <a:ln w="12700" cap="flat">
              <a:solidFill>
                <a:srgbClr val="595959"/>
              </a:solidFill>
              <a:prstDash val="solid"/>
              <a:round/>
            </a:ln>
          </a:top>
          <a:bottom>
            <a:ln w="25400" cap="flat">
              <a:solidFill>
                <a:srgbClr val="595959"/>
              </a:solidFill>
              <a:prstDash val="solid"/>
              <a:round/>
            </a:ln>
          </a:bottom>
          <a:insideH>
            <a:ln w="12700" cap="flat">
              <a:solidFill>
                <a:srgbClr val="595959"/>
              </a:solidFill>
              <a:prstDash val="solid"/>
              <a:round/>
            </a:ln>
          </a:insideH>
          <a:insideV>
            <a:ln w="12700" cap="flat">
              <a:solidFill>
                <a:srgbClr val="59595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rgbClr val="F6CD35"/>
            </a:solidFill>
            <a:ln w="12700" cap="flat">
              <a:noFill/>
              <a:miter lim="400000"/>
            </a:ln>
            <a:effectLst/>
          </c:spPr>
          <c:explosion val="0"/>
          <c:dPt>
            <c:idx val="0"/>
            <c:explosion val="0"/>
            <c:spPr>
              <a:solidFill>
                <a:srgbClr val="F6CD35"/>
              </a:solidFill>
              <a:ln w="12700" cap="flat">
                <a:noFill/>
                <a:miter lim="400000"/>
              </a:ln>
              <a:effectLst/>
            </c:spPr>
          </c:dPt>
          <c:dPt>
            <c:idx val="1"/>
            <c:explosion val="0"/>
            <c:spPr>
              <a:solidFill>
                <a:srgbClr val="D9D9D9"/>
              </a:solidFill>
              <a:ln w="12700" cap="flat">
                <a:noFill/>
                <a:miter lim="400000"/>
              </a:ln>
              <a:effectLst/>
            </c:spPr>
          </c:dPt>
          <c:dLbls>
            <c:dLbl>
              <c:idx val="0"/>
              <c:numFmt formatCode="0.#" sourceLinked="0"/>
              <c:txPr>
                <a:bodyPr/>
                <a:lstStyle/>
                <a:p>
                  <a:pPr>
                    <a:defRPr b="0" i="0" strike="noStrike" sz="1000" u="none">
                      <a:solidFill>
                        <a:srgbClr val="595959"/>
                      </a:solidFill>
                      <a:latin typeface="Calibri"/>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595959"/>
                      </a:solidFill>
                      <a:latin typeface="Calibri"/>
                    </a:defRPr>
                  </a:pPr>
                </a:p>
              </c:txPr>
              <c:showLegendKey val="0"/>
              <c:showVal val="0"/>
              <c:showCatName val="0"/>
              <c:showSerName val="0"/>
              <c:showPercent val="0"/>
              <c:showBubbleSize val="0"/>
            </c:dLbl>
            <c:numFmt formatCode="0.#" sourceLinked="0"/>
            <c:txPr>
              <a:bodyPr/>
              <a:lstStyle/>
              <a:p>
                <a:pPr>
                  <a:defRPr b="0" i="0" strike="noStrike" sz="1000" u="none">
                    <a:solidFill>
                      <a:srgbClr val="595959"/>
                    </a:solidFill>
                    <a:latin typeface="Calibri"/>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1st Qtr</c:v>
                </c:pt>
                <c:pt idx="1">
                  <c:v>2nd Qtr</c:v>
                </c:pt>
              </c:strCache>
            </c:strRef>
          </c:cat>
          <c:val>
            <c:numRef>
              <c:f>Sheet1!$B$2:$C$2</c:f>
              <c:numCache>
                <c:ptCount val="2"/>
                <c:pt idx="0">
                  <c:v>4.200000</c:v>
                </c:pt>
                <c:pt idx="1">
                  <c:v>5.800000</c:v>
                </c:pt>
              </c:numCache>
            </c:numRef>
          </c:val>
        </c:ser>
        <c:firstSliceAng val="0"/>
        <c:holeSize val="75"/>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chemeClr val="accent3"/>
            </a:solidFill>
            <a:ln w="12700" cap="flat">
              <a:noFill/>
              <a:miter lim="400000"/>
            </a:ln>
            <a:effectLst/>
          </c:spPr>
          <c:explosion val="0"/>
          <c:dPt>
            <c:idx val="0"/>
            <c:explosion val="0"/>
            <c:spPr>
              <a:solidFill>
                <a:schemeClr val="accent3"/>
              </a:solidFill>
              <a:ln w="12700" cap="flat">
                <a:noFill/>
                <a:miter lim="400000"/>
              </a:ln>
              <a:effectLst/>
            </c:spPr>
          </c:dPt>
          <c:dPt>
            <c:idx val="1"/>
            <c:explosion val="0"/>
            <c:spPr>
              <a:solidFill>
                <a:srgbClr val="D9D9D9"/>
              </a:solidFill>
              <a:ln w="12700" cap="flat">
                <a:noFill/>
                <a:miter lim="400000"/>
              </a:ln>
              <a:effectLst/>
            </c:spPr>
          </c:dPt>
          <c:dLbls>
            <c:dLbl>
              <c:idx val="0"/>
              <c:numFmt formatCode="0" sourceLinked="0"/>
              <c:txPr>
                <a:bodyPr/>
                <a:lstStyle/>
                <a:p>
                  <a:pPr>
                    <a:defRPr b="0" i="0" strike="noStrike" sz="1000" u="none">
                      <a:solidFill>
                        <a:srgbClr val="595959"/>
                      </a:solidFill>
                      <a:latin typeface="Calibri"/>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595959"/>
                      </a:solidFill>
                      <a:latin typeface="Calibri"/>
                    </a:defRPr>
                  </a:pPr>
                </a:p>
              </c:txPr>
              <c:showLegendKey val="0"/>
              <c:showVal val="0"/>
              <c:showCatName val="0"/>
              <c:showSerName val="0"/>
              <c:showPercent val="0"/>
              <c:showBubbleSize val="0"/>
            </c:dLbl>
            <c:numFmt formatCode="0" sourceLinked="0"/>
            <c:txPr>
              <a:bodyPr/>
              <a:lstStyle/>
              <a:p>
                <a:pPr>
                  <a:defRPr b="0" i="0" strike="noStrike" sz="1000" u="none">
                    <a:solidFill>
                      <a:srgbClr val="595959"/>
                    </a:solidFill>
                    <a:latin typeface="Calibri"/>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1st Qtr</c:v>
                </c:pt>
                <c:pt idx="1">
                  <c:v>2nd Qtr</c:v>
                </c:pt>
              </c:strCache>
            </c:strRef>
          </c:cat>
          <c:val>
            <c:numRef>
              <c:f>Sheet1!$B$2:$C$2</c:f>
              <c:numCache>
                <c:ptCount val="2"/>
                <c:pt idx="0">
                  <c:v>6.000000</c:v>
                </c:pt>
                <c:pt idx="1">
                  <c:v>4.000000</c:v>
                </c:pt>
              </c:numCache>
            </c:numRef>
          </c:val>
        </c:ser>
        <c:firstSliceAng val="0"/>
        <c:holeSize val="75"/>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chemeClr val="accent5"/>
            </a:solidFill>
            <a:ln w="12700" cap="flat">
              <a:noFill/>
              <a:miter lim="400000"/>
            </a:ln>
            <a:effectLst/>
          </c:spPr>
          <c:explosion val="0"/>
          <c:dPt>
            <c:idx val="0"/>
            <c:explosion val="0"/>
            <c:spPr>
              <a:solidFill>
                <a:schemeClr val="accent5"/>
              </a:solidFill>
              <a:ln w="12700" cap="flat">
                <a:noFill/>
                <a:miter lim="400000"/>
              </a:ln>
              <a:effectLst/>
            </c:spPr>
          </c:dPt>
          <c:dPt>
            <c:idx val="1"/>
            <c:explosion val="0"/>
            <c:spPr>
              <a:solidFill>
                <a:srgbClr val="D9D9D9"/>
              </a:solidFill>
              <a:ln w="12700" cap="flat">
                <a:noFill/>
                <a:miter lim="400000"/>
              </a:ln>
              <a:effectLst/>
            </c:spPr>
          </c:dPt>
          <c:dLbls>
            <c:dLbl>
              <c:idx val="0"/>
              <c:numFmt formatCode="0" sourceLinked="0"/>
              <c:txPr>
                <a:bodyPr/>
                <a:lstStyle/>
                <a:p>
                  <a:pPr>
                    <a:defRPr b="0" i="0" strike="noStrike" sz="1000" u="none">
                      <a:solidFill>
                        <a:srgbClr val="595959"/>
                      </a:solidFill>
                      <a:latin typeface="Calibri"/>
                    </a:defRPr>
                  </a:pPr>
                </a:p>
              </c:txPr>
              <c:showLegendKey val="0"/>
              <c:showVal val="0"/>
              <c:showCatName val="0"/>
              <c:showSerName val="0"/>
              <c:showPercent val="0"/>
              <c:showBubbleSize val="0"/>
            </c:dLbl>
            <c:dLbl>
              <c:idx val="1"/>
              <c:numFmt formatCode="0" sourceLinked="0"/>
              <c:txPr>
                <a:bodyPr/>
                <a:lstStyle/>
                <a:p>
                  <a:pPr>
                    <a:defRPr b="0" i="0" strike="noStrike" sz="1000" u="none">
                      <a:solidFill>
                        <a:srgbClr val="595959"/>
                      </a:solidFill>
                      <a:latin typeface="Calibri"/>
                    </a:defRPr>
                  </a:pPr>
                </a:p>
              </c:txPr>
              <c:showLegendKey val="0"/>
              <c:showVal val="0"/>
              <c:showCatName val="0"/>
              <c:showSerName val="0"/>
              <c:showPercent val="0"/>
              <c:showBubbleSize val="0"/>
            </c:dLbl>
            <c:numFmt formatCode="0" sourceLinked="0"/>
            <c:txPr>
              <a:bodyPr/>
              <a:lstStyle/>
              <a:p>
                <a:pPr>
                  <a:defRPr b="0" i="0" strike="noStrike" sz="1000" u="none">
                    <a:solidFill>
                      <a:srgbClr val="595959"/>
                    </a:solidFill>
                    <a:latin typeface="Calibri"/>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1st Qtr</c:v>
                </c:pt>
                <c:pt idx="1">
                  <c:v>2nd Qtr</c:v>
                </c:pt>
              </c:strCache>
            </c:strRef>
          </c:cat>
          <c:val>
            <c:numRef>
              <c:f>Sheet1!$B$2:$C$2</c:f>
              <c:numCache>
                <c:ptCount val="2"/>
                <c:pt idx="0">
                  <c:v>8.000000</c:v>
                </c:pt>
                <c:pt idx="1">
                  <c:v>2.000000</c:v>
                </c:pt>
              </c:numCache>
            </c:numRef>
          </c:val>
        </c:ser>
        <c:firstSliceAng val="0"/>
        <c:holeSize val="75"/>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78008"/>
          <c:y val="0.0421694"/>
          <c:w val="0.977199"/>
          <c:h val="0.933609"/>
        </c:manualLayout>
      </c:layout>
      <c:barChart>
        <c:barDir val="col"/>
        <c:grouping val="clustered"/>
        <c:varyColors val="0"/>
        <c:ser>
          <c:idx val="0"/>
          <c:order val="0"/>
          <c:tx>
            <c:strRef>
              <c:f>Sheet1!$B$1</c:f>
              <c:strCache>
                <c:ptCount val="1"/>
                <c:pt idx="0">
                  <c:v>Series 1</c:v>
                </c:pt>
              </c:strCache>
            </c:strRef>
          </c:tx>
          <c:spPr>
            <a:solidFill>
              <a:schemeClr val="accent2"/>
            </a:solidFill>
            <a:ln w="12700" cap="flat">
              <a:noFill/>
              <a:miter lim="400000"/>
            </a:ln>
            <a:effectLst/>
          </c:spPr>
          <c:invertIfNegative val="0"/>
          <c:dLbls>
            <c:numFmt formatCode="0.#" sourceLinked="0"/>
            <c:txPr>
              <a:bodyPr/>
              <a:lstStyle/>
              <a:p>
                <a:pPr>
                  <a:defRPr b="0" i="0" strike="noStrike" sz="1000" u="none">
                    <a:solidFill>
                      <a:srgbClr val="595959"/>
                    </a:solidFill>
                    <a:latin typeface="Calibri"/>
                  </a:defRPr>
                </a:pP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Sheet1!$B$2:$B$5</c:f>
              <c:numCache>
                <c:ptCount val="4"/>
                <c:pt idx="0">
                  <c:v>4.300000</c:v>
                </c:pt>
                <c:pt idx="1">
                  <c:v>2.500000</c:v>
                </c:pt>
                <c:pt idx="2">
                  <c:v>3.500000</c:v>
                </c:pt>
                <c:pt idx="3">
                  <c:v>4.500000</c:v>
                </c:pt>
              </c:numCache>
            </c:numRef>
          </c:val>
        </c:ser>
        <c:ser>
          <c:idx val="1"/>
          <c:order val="1"/>
          <c:tx>
            <c:strRef>
              <c:f>Sheet1!$C$1</c:f>
              <c:strCache>
                <c:ptCount val="1"/>
                <c:pt idx="0">
                  <c:v>Series 2</c:v>
                </c:pt>
              </c:strCache>
            </c:strRef>
          </c:tx>
          <c:spPr>
            <a:solidFill>
              <a:schemeClr val="accent4"/>
            </a:solidFill>
            <a:ln w="12700" cap="flat">
              <a:noFill/>
              <a:miter lim="400000"/>
            </a:ln>
            <a:effectLst/>
          </c:spPr>
          <c:invertIfNegative val="0"/>
          <c:dLbls>
            <c:numFmt formatCode="0.#" sourceLinked="0"/>
            <c:txPr>
              <a:bodyPr/>
              <a:lstStyle/>
              <a:p>
                <a:pPr>
                  <a:defRPr b="0" i="0" strike="noStrike" sz="1000" u="none">
                    <a:solidFill>
                      <a:srgbClr val="595959"/>
                    </a:solidFill>
                    <a:latin typeface="Calibri"/>
                  </a:defRPr>
                </a:pP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Sheet1!$C$2:$C$5</c:f>
              <c:numCache>
                <c:ptCount val="4"/>
                <c:pt idx="0">
                  <c:v>2.400000</c:v>
                </c:pt>
                <c:pt idx="1">
                  <c:v>4.400000</c:v>
                </c:pt>
                <c:pt idx="2">
                  <c:v>1.800000</c:v>
                </c:pt>
                <c:pt idx="3">
                  <c:v>2.800000</c:v>
                </c:pt>
              </c:numCache>
            </c:numRef>
          </c:val>
        </c:ser>
        <c:ser>
          <c:idx val="2"/>
          <c:order val="2"/>
          <c:tx>
            <c:strRef>
              <c:f>Sheet1!$D$1</c:f>
              <c:strCache>
                <c:ptCount val="1"/>
                <c:pt idx="0">
                  <c:v>Series 3</c:v>
                </c:pt>
              </c:strCache>
            </c:strRef>
          </c:tx>
          <c:spPr>
            <a:solidFill>
              <a:schemeClr val="accent6"/>
            </a:solidFill>
            <a:ln w="12700" cap="flat">
              <a:noFill/>
              <a:miter lim="400000"/>
            </a:ln>
            <a:effectLst/>
          </c:spPr>
          <c:invertIfNegative val="0"/>
          <c:dLbls>
            <c:numFmt formatCode="0" sourceLinked="0"/>
            <c:txPr>
              <a:bodyPr/>
              <a:lstStyle/>
              <a:p>
                <a:pPr>
                  <a:defRPr b="0" i="0" strike="noStrike" sz="1000" u="none">
                    <a:solidFill>
                      <a:srgbClr val="595959"/>
                    </a:solidFill>
                    <a:latin typeface="Calibri"/>
                  </a:defRPr>
                </a:pP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Sheet1!$D$2:$D$5</c:f>
              <c:numCache>
                <c:ptCount val="4"/>
                <c:pt idx="0">
                  <c:v>2.000000</c:v>
                </c:pt>
                <c:pt idx="1">
                  <c:v>2.000000</c:v>
                </c:pt>
                <c:pt idx="2">
                  <c:v>3.000000</c:v>
                </c:pt>
                <c:pt idx="3">
                  <c:v>5.000000</c:v>
                </c:pt>
              </c:numCache>
            </c:numRef>
          </c:val>
        </c:ser>
        <c:gapWidth val="219"/>
        <c:overlap val="-27"/>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round/>
          </a:ln>
        </c:spPr>
        <c:txPr>
          <a:bodyPr rot="0"/>
          <a:lstStyle/>
          <a:p>
            <a:pPr>
              <a:defRPr b="0" i="0" strike="noStrike" sz="1000" u="none">
                <a:solidFill>
                  <a:srgbClr val="595959"/>
                </a:solidFill>
                <a:latin typeface="Calibri"/>
              </a:defRPr>
            </a:pPr>
          </a:p>
        </c:txPr>
        <c:crossAx val="2094734553"/>
        <c:crosses val="autoZero"/>
        <c:auto val="1"/>
        <c:lblAlgn val="ctr"/>
        <c:noMultiLvlLbl val="1"/>
      </c:catAx>
      <c:valAx>
        <c:axId val="2094734553"/>
        <c:scaling>
          <c:orientation val="minMax"/>
        </c:scaling>
        <c:delete val="0"/>
        <c:axPos val="l"/>
        <c:majorGridlines>
          <c:spPr>
            <a:ln w="12700" cap="flat">
              <a:solidFill>
                <a:srgbClr val="E6E6E6"/>
              </a:solidFill>
              <a:prstDash val="dash"/>
              <a:round/>
            </a:ln>
          </c:spPr>
        </c:majorGridlines>
        <c:numFmt formatCode="0.#" sourceLinked="0"/>
        <c:majorTickMark val="none"/>
        <c:minorTickMark val="none"/>
        <c:tickLblPos val="none"/>
        <c:spPr>
          <a:ln w="12700" cap="flat">
            <a:noFill/>
            <a:prstDash val="solid"/>
            <a:round/>
          </a:ln>
        </c:spPr>
        <c:txPr>
          <a:bodyPr rot="0"/>
          <a:lstStyle/>
          <a:p>
            <a:pPr>
              <a:defRPr b="0" i="0" strike="noStrike" sz="1000" u="none">
                <a:solidFill>
                  <a:srgbClr val="595959"/>
                </a:solidFill>
                <a:latin typeface="Calibri"/>
              </a:defRPr>
            </a:pPr>
          </a:p>
        </c:txPr>
        <c:crossAx val="2094734552"/>
        <c:crosses val="autoZero"/>
        <c:crossBetween val="between"/>
        <c:majorUnit val="1.25"/>
        <c:minorUnit val="0.62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1" name="Shape 101"/>
          <p:cNvSpPr/>
          <p:nvPr>
            <p:ph type="sldImg"/>
          </p:nvPr>
        </p:nvSpPr>
        <p:spPr>
          <a:xfrm>
            <a:off x="1143000" y="685800"/>
            <a:ext cx="4572000" cy="3429000"/>
          </a:xfrm>
          <a:prstGeom prst="rect">
            <a:avLst/>
          </a:prstGeom>
        </p:spPr>
        <p:txBody>
          <a:bodyPr/>
          <a:lstStyle/>
          <a:p>
            <a:pPr/>
          </a:p>
        </p:txBody>
      </p:sp>
      <p:sp>
        <p:nvSpPr>
          <p:cNvPr id="102" name="Shape 1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solidFill>
          <a:srgbClr val="595959"/>
        </a:solidFill>
        <a:latin typeface="+mn-lt"/>
        <a:ea typeface="+mn-ea"/>
        <a:cs typeface="+mn-cs"/>
        <a:sym typeface="Calibri"/>
      </a:defRPr>
    </a:lvl1pPr>
    <a:lvl2pPr indent="228600" defTabSz="457200" latinLnBrk="0">
      <a:defRPr sz="1200">
        <a:solidFill>
          <a:srgbClr val="595959"/>
        </a:solidFill>
        <a:latin typeface="+mn-lt"/>
        <a:ea typeface="+mn-ea"/>
        <a:cs typeface="+mn-cs"/>
        <a:sym typeface="Calibri"/>
      </a:defRPr>
    </a:lvl2pPr>
    <a:lvl3pPr indent="457200" defTabSz="457200" latinLnBrk="0">
      <a:defRPr sz="1200">
        <a:solidFill>
          <a:srgbClr val="595959"/>
        </a:solidFill>
        <a:latin typeface="+mn-lt"/>
        <a:ea typeface="+mn-ea"/>
        <a:cs typeface="+mn-cs"/>
        <a:sym typeface="Calibri"/>
      </a:defRPr>
    </a:lvl3pPr>
    <a:lvl4pPr indent="685800" defTabSz="457200" latinLnBrk="0">
      <a:defRPr sz="1200">
        <a:solidFill>
          <a:srgbClr val="595959"/>
        </a:solidFill>
        <a:latin typeface="+mn-lt"/>
        <a:ea typeface="+mn-ea"/>
        <a:cs typeface="+mn-cs"/>
        <a:sym typeface="Calibri"/>
      </a:defRPr>
    </a:lvl4pPr>
    <a:lvl5pPr indent="914400" defTabSz="457200" latinLnBrk="0">
      <a:defRPr sz="1200">
        <a:solidFill>
          <a:srgbClr val="595959"/>
        </a:solidFill>
        <a:latin typeface="+mn-lt"/>
        <a:ea typeface="+mn-ea"/>
        <a:cs typeface="+mn-cs"/>
        <a:sym typeface="Calibri"/>
      </a:defRPr>
    </a:lvl5pPr>
    <a:lvl6pPr indent="1143000" defTabSz="457200" latinLnBrk="0">
      <a:defRPr sz="1200">
        <a:solidFill>
          <a:srgbClr val="595959"/>
        </a:solidFill>
        <a:latin typeface="+mn-lt"/>
        <a:ea typeface="+mn-ea"/>
        <a:cs typeface="+mn-cs"/>
        <a:sym typeface="Calibri"/>
      </a:defRPr>
    </a:lvl6pPr>
    <a:lvl7pPr indent="1371600" defTabSz="457200" latinLnBrk="0">
      <a:defRPr sz="1200">
        <a:solidFill>
          <a:srgbClr val="595959"/>
        </a:solidFill>
        <a:latin typeface="+mn-lt"/>
        <a:ea typeface="+mn-ea"/>
        <a:cs typeface="+mn-cs"/>
        <a:sym typeface="Calibri"/>
      </a:defRPr>
    </a:lvl7pPr>
    <a:lvl8pPr indent="1600200" defTabSz="457200" latinLnBrk="0">
      <a:defRPr sz="1200">
        <a:solidFill>
          <a:srgbClr val="595959"/>
        </a:solidFill>
        <a:latin typeface="+mn-lt"/>
        <a:ea typeface="+mn-ea"/>
        <a:cs typeface="+mn-cs"/>
        <a:sym typeface="Calibri"/>
      </a:defRPr>
    </a:lvl8pPr>
    <a:lvl9pPr indent="1828800" defTabSz="457200" latinLnBrk="0">
      <a:defRPr sz="1200">
        <a:solidFill>
          <a:srgbClr val="595959"/>
        </a:solidFill>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Diapositiva de título">
    <p:spTree>
      <p:nvGrpSpPr>
        <p:cNvPr id="1" name=""/>
        <p:cNvGrpSpPr/>
        <p:nvPr/>
      </p:nvGrpSpPr>
      <p:grpSpPr>
        <a:xfrm>
          <a:off x="0" y="0"/>
          <a:ext cx="0" cy="0"/>
          <a:chOff x="0" y="0"/>
          <a:chExt cx="0" cy="0"/>
        </a:xfrm>
      </p:grpSpPr>
      <p:sp>
        <p:nvSpPr>
          <p:cNvPr id="11" name="Texto del título"/>
          <p:cNvSpPr txBox="1"/>
          <p:nvPr>
            <p:ph type="title"/>
          </p:nvPr>
        </p:nvSpPr>
        <p:spPr>
          <a:xfrm>
            <a:off x="1524000" y="1122362"/>
            <a:ext cx="9144000" cy="2387601"/>
          </a:xfrm>
          <a:prstGeom prst="rect">
            <a:avLst/>
          </a:prstGeom>
        </p:spPr>
        <p:txBody>
          <a:bodyPr anchor="b"/>
          <a:lstStyle>
            <a:lvl1pPr algn="ctr">
              <a:defRPr sz="6000">
                <a:solidFill>
                  <a:srgbClr val="595959"/>
                </a:solidFill>
                <a:latin typeface="+mn-lt"/>
                <a:ea typeface="+mn-ea"/>
                <a:cs typeface="+mn-cs"/>
                <a:sym typeface="Calibri"/>
              </a:defRPr>
            </a:lvl1pPr>
          </a:lstStyle>
          <a:p>
            <a:pPr/>
            <a:r>
              <a:t>Texto del título</a:t>
            </a:r>
          </a:p>
        </p:txBody>
      </p:sp>
      <p:sp>
        <p:nvSpPr>
          <p:cNvPr id="12" name="Nivel de texto 1…"/>
          <p:cNvSpPr txBox="1"/>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Encabezado de sección">
    <p:spTree>
      <p:nvGrpSpPr>
        <p:cNvPr id="1" name=""/>
        <p:cNvGrpSpPr/>
        <p:nvPr/>
      </p:nvGrpSpPr>
      <p:grpSpPr>
        <a:xfrm>
          <a:off x="0" y="0"/>
          <a:ext cx="0" cy="0"/>
          <a:chOff x="0" y="0"/>
          <a:chExt cx="0" cy="0"/>
        </a:xfrm>
      </p:grpSpPr>
      <p:sp>
        <p:nvSpPr>
          <p:cNvPr id="92" name="Título de la Exposición"/>
          <p:cNvSpPr txBox="1"/>
          <p:nvPr>
            <p:ph type="title" hasCustomPrompt="1"/>
          </p:nvPr>
        </p:nvSpPr>
        <p:spPr>
          <a:xfrm>
            <a:off x="2799008" y="4778061"/>
            <a:ext cx="8994910" cy="914402"/>
          </a:xfrm>
          <a:prstGeom prst="rect">
            <a:avLst/>
          </a:prstGeom>
        </p:spPr>
        <p:txBody>
          <a:bodyPr/>
          <a:lstStyle>
            <a:lvl1pPr algn="ctr">
              <a:defRPr b="1" sz="4500"/>
            </a:lvl1pPr>
          </a:lstStyle>
          <a:p>
            <a:pPr/>
            <a:r>
              <a:t>Título de la Exposición</a:t>
            </a:r>
          </a:p>
        </p:txBody>
      </p:sp>
      <p:sp>
        <p:nvSpPr>
          <p:cNvPr id="93" name="Nivel de texto 1…"/>
          <p:cNvSpPr txBox="1"/>
          <p:nvPr>
            <p:ph type="body" sz="quarter" idx="1" hasCustomPrompt="1"/>
          </p:nvPr>
        </p:nvSpPr>
        <p:spPr>
          <a:xfrm>
            <a:off x="2799007" y="4098709"/>
            <a:ext cx="8994911" cy="521581"/>
          </a:xfrm>
          <a:prstGeom prst="rect">
            <a:avLst/>
          </a:prstGeom>
        </p:spPr>
        <p:txBody>
          <a:bodyPr/>
          <a:lstStyle>
            <a:lvl1pPr marL="0" indent="0">
              <a:buSzTx/>
              <a:buFontTx/>
              <a:buNone/>
              <a:defRPr b="1" sz="2400">
                <a:solidFill>
                  <a:srgbClr val="F0B52A"/>
                </a:solidFill>
                <a:latin typeface="Arial"/>
                <a:ea typeface="Arial"/>
                <a:cs typeface="Arial"/>
                <a:sym typeface="Arial"/>
              </a:defRPr>
            </a:lvl1pPr>
            <a:lvl2pPr marL="685800" indent="-228600">
              <a:buFontTx/>
              <a:defRPr b="1" sz="2400">
                <a:solidFill>
                  <a:srgbClr val="F0B52A"/>
                </a:solidFill>
                <a:latin typeface="Arial"/>
                <a:ea typeface="Arial"/>
                <a:cs typeface="Arial"/>
                <a:sym typeface="Arial"/>
              </a:defRPr>
            </a:lvl2pPr>
            <a:lvl3pPr marL="1188719" indent="-274319">
              <a:buFontTx/>
              <a:defRPr b="1" sz="2400">
                <a:solidFill>
                  <a:srgbClr val="F0B52A"/>
                </a:solidFill>
                <a:latin typeface="Arial"/>
                <a:ea typeface="Arial"/>
                <a:cs typeface="Arial"/>
                <a:sym typeface="Arial"/>
              </a:defRPr>
            </a:lvl3pPr>
            <a:lvl4pPr marL="1676400" indent="-304800">
              <a:buFontTx/>
              <a:defRPr b="1" sz="2400">
                <a:solidFill>
                  <a:srgbClr val="F0B52A"/>
                </a:solidFill>
                <a:latin typeface="Arial"/>
                <a:ea typeface="Arial"/>
                <a:cs typeface="Arial"/>
                <a:sym typeface="Arial"/>
              </a:defRPr>
            </a:lvl4pPr>
            <a:lvl5pPr marL="2133600" indent="-304800">
              <a:buFontTx/>
              <a:defRPr b="1" sz="2400">
                <a:solidFill>
                  <a:srgbClr val="F0B52A"/>
                </a:solidFill>
                <a:latin typeface="Arial"/>
                <a:ea typeface="Arial"/>
                <a:cs typeface="Arial"/>
                <a:sym typeface="Arial"/>
              </a:defRPr>
            </a:lvl5pPr>
          </a:lstStyle>
          <a:p>
            <a:pPr/>
            <a:r>
              <a:t>Unidad/Zona/grupo o equipo funcional</a:t>
            </a:r>
          </a:p>
          <a:p>
            <a:pPr lvl="1"/>
            <a:r>
              <a:t/>
            </a:r>
          </a:p>
          <a:p>
            <a:pPr lvl="2"/>
            <a:r>
              <a:t/>
            </a:r>
          </a:p>
          <a:p>
            <a:pPr lvl="3"/>
            <a:r>
              <a:t/>
            </a:r>
          </a:p>
          <a:p>
            <a:pPr lvl="4"/>
            <a:r>
              <a:t/>
            </a:r>
          </a:p>
        </p:txBody>
      </p:sp>
      <p:sp>
        <p:nvSpPr>
          <p:cNvPr id="94" name="Text Placeholder 2"/>
          <p:cNvSpPr/>
          <p:nvPr>
            <p:ph type="body" sz="quarter" idx="21" hasCustomPrompt="1"/>
          </p:nvPr>
        </p:nvSpPr>
        <p:spPr>
          <a:xfrm>
            <a:off x="4464677" y="6382124"/>
            <a:ext cx="7329242" cy="369648"/>
          </a:xfrm>
          <a:prstGeom prst="rect">
            <a:avLst/>
          </a:prstGeom>
        </p:spPr>
        <p:txBody>
          <a:bodyPr/>
          <a:lstStyle>
            <a:lvl1pPr marL="0" indent="0" algn="r">
              <a:spcBef>
                <a:spcPts val="400"/>
              </a:spcBef>
              <a:buSzTx/>
              <a:buFontTx/>
              <a:buNone/>
              <a:defRPr b="1" i="1" sz="1800">
                <a:solidFill>
                  <a:srgbClr val="F2B80D"/>
                </a:solidFill>
                <a:latin typeface="Arial"/>
                <a:ea typeface="Arial"/>
                <a:cs typeface="Arial"/>
                <a:sym typeface="Arial"/>
              </a:defRPr>
            </a:lvl1pPr>
          </a:lstStyle>
          <a:p>
            <a:pPr/>
            <a:r>
              <a:t>Lugar y fecha de la exposición</a:t>
            </a:r>
          </a:p>
        </p:txBody>
      </p:sp>
      <p:sp>
        <p:nvSpPr>
          <p:cNvPr id="95" name="Número de diapositiva"/>
          <p:cNvSpPr txBox="1"/>
          <p:nvPr>
            <p:ph type="sldNum" sz="quarter" idx="2"/>
          </p:nvPr>
        </p:nvSpPr>
        <p:spPr>
          <a:xfrm>
            <a:off x="8478978" y="6232199"/>
            <a:ext cx="258623" cy="24830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objetos">
    <p:spTree>
      <p:nvGrpSpPr>
        <p:cNvPr id="1" name=""/>
        <p:cNvGrpSpPr/>
        <p:nvPr/>
      </p:nvGrpSpPr>
      <p:grpSpPr>
        <a:xfrm>
          <a:off x="0" y="0"/>
          <a:ext cx="0" cy="0"/>
          <a:chOff x="0" y="0"/>
          <a:chExt cx="0" cy="0"/>
        </a:xfrm>
      </p:grpSpPr>
      <p:sp>
        <p:nvSpPr>
          <p:cNvPr id="20" name="Texto del título"/>
          <p:cNvSpPr txBox="1"/>
          <p:nvPr>
            <p:ph type="title"/>
          </p:nvPr>
        </p:nvSpPr>
        <p:spPr>
          <a:prstGeom prst="rect">
            <a:avLst/>
          </a:prstGeom>
        </p:spPr>
        <p:txBody>
          <a:bodyPr/>
          <a:lstStyle/>
          <a:p>
            <a:pPr/>
            <a:r>
              <a:t>Texto del título</a:t>
            </a:r>
          </a:p>
        </p:txBody>
      </p:sp>
      <p:sp>
        <p:nvSpPr>
          <p:cNvPr id="21"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2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cabezado de sección">
    <p:spTree>
      <p:nvGrpSpPr>
        <p:cNvPr id="1" name=""/>
        <p:cNvGrpSpPr/>
        <p:nvPr/>
      </p:nvGrpSpPr>
      <p:grpSpPr>
        <a:xfrm>
          <a:off x="0" y="0"/>
          <a:ext cx="0" cy="0"/>
          <a:chOff x="0" y="0"/>
          <a:chExt cx="0" cy="0"/>
        </a:xfrm>
      </p:grpSpPr>
      <p:sp>
        <p:nvSpPr>
          <p:cNvPr id="29" name="Texto del título"/>
          <p:cNvSpPr txBox="1"/>
          <p:nvPr>
            <p:ph type="title"/>
          </p:nvPr>
        </p:nvSpPr>
        <p:spPr>
          <a:xfrm>
            <a:off x="831850" y="1709738"/>
            <a:ext cx="10515600" cy="2852737"/>
          </a:xfrm>
          <a:prstGeom prst="rect">
            <a:avLst/>
          </a:prstGeom>
        </p:spPr>
        <p:txBody>
          <a:bodyPr anchor="b"/>
          <a:lstStyle>
            <a:lvl1pPr>
              <a:defRPr sz="6000">
                <a:solidFill>
                  <a:srgbClr val="595959"/>
                </a:solidFill>
                <a:latin typeface="+mn-lt"/>
                <a:ea typeface="+mn-ea"/>
                <a:cs typeface="+mn-cs"/>
                <a:sym typeface="Calibri"/>
              </a:defRPr>
            </a:lvl1pPr>
          </a:lstStyle>
          <a:p>
            <a:pPr/>
            <a:r>
              <a:t>Texto del título</a:t>
            </a:r>
          </a:p>
        </p:txBody>
      </p:sp>
      <p:sp>
        <p:nvSpPr>
          <p:cNvPr id="30" name="Nivel de texto 1…"/>
          <p:cNvSpPr txBox="1"/>
          <p:nvPr>
            <p:ph type="body" sz="quarter" idx="1"/>
          </p:nvPr>
        </p:nvSpPr>
        <p:spPr>
          <a:xfrm>
            <a:off x="831850" y="4589462"/>
            <a:ext cx="10515600" cy="1500189"/>
          </a:xfrm>
          <a:prstGeom prst="rect">
            <a:avLst/>
          </a:prstGeom>
        </p:spPr>
        <p:txBody>
          <a:bodyPr/>
          <a:lstStyle>
            <a:lvl1pPr marL="0" indent="0">
              <a:buSzTx/>
              <a:buFontTx/>
              <a:buNone/>
              <a:defRPr sz="2400">
                <a:solidFill>
                  <a:srgbClr val="999999"/>
                </a:solidFill>
              </a:defRPr>
            </a:lvl1pPr>
            <a:lvl2pPr marL="0" indent="0">
              <a:buSzTx/>
              <a:buFontTx/>
              <a:buNone/>
              <a:defRPr sz="2400">
                <a:solidFill>
                  <a:srgbClr val="999999"/>
                </a:solidFill>
              </a:defRPr>
            </a:lvl2pPr>
            <a:lvl3pPr marL="0" indent="0">
              <a:buSzTx/>
              <a:buFontTx/>
              <a:buNone/>
              <a:defRPr sz="2400">
                <a:solidFill>
                  <a:srgbClr val="999999"/>
                </a:solidFill>
              </a:defRPr>
            </a:lvl3pPr>
            <a:lvl4pPr marL="0" indent="0">
              <a:buSzTx/>
              <a:buFontTx/>
              <a:buNone/>
              <a:defRPr sz="2400">
                <a:solidFill>
                  <a:srgbClr val="999999"/>
                </a:solidFill>
              </a:defRPr>
            </a:lvl4pPr>
            <a:lvl5pPr marL="0" indent="0">
              <a:buSzTx/>
              <a:buFontTx/>
              <a:buNone/>
              <a:defRPr sz="2400">
                <a:solidFill>
                  <a:srgbClr val="999999"/>
                </a:solidFill>
              </a:defRPr>
            </a:lvl5pPr>
          </a:lstStyle>
          <a:p>
            <a:pPr/>
            <a:r>
              <a:t>Nivel de texto 1</a:t>
            </a:r>
          </a:p>
          <a:p>
            <a:pPr lvl="1"/>
            <a:r>
              <a:t>Nivel de texto 2</a:t>
            </a:r>
          </a:p>
          <a:p>
            <a:pPr lvl="2"/>
            <a:r>
              <a:t>Nivel de texto 3</a:t>
            </a:r>
          </a:p>
          <a:p>
            <a:pPr lvl="3"/>
            <a:r>
              <a:t>Nivel de texto 4</a:t>
            </a:r>
          </a:p>
          <a:p>
            <a:pPr lvl="4"/>
            <a:r>
              <a:t>Nivel de texto 5</a:t>
            </a:r>
          </a:p>
        </p:txBody>
      </p:sp>
      <p:sp>
        <p:nvSpPr>
          <p:cNvPr id="3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os objetos">
    <p:spTree>
      <p:nvGrpSpPr>
        <p:cNvPr id="1" name=""/>
        <p:cNvGrpSpPr/>
        <p:nvPr/>
      </p:nvGrpSpPr>
      <p:grpSpPr>
        <a:xfrm>
          <a:off x="0" y="0"/>
          <a:ext cx="0" cy="0"/>
          <a:chOff x="0" y="0"/>
          <a:chExt cx="0" cy="0"/>
        </a:xfrm>
      </p:grpSpPr>
      <p:sp>
        <p:nvSpPr>
          <p:cNvPr id="38" name="Texto del título"/>
          <p:cNvSpPr txBox="1"/>
          <p:nvPr>
            <p:ph type="title"/>
          </p:nvPr>
        </p:nvSpPr>
        <p:spPr>
          <a:prstGeom prst="rect">
            <a:avLst/>
          </a:prstGeom>
        </p:spPr>
        <p:txBody>
          <a:bodyPr/>
          <a:lstStyle/>
          <a:p>
            <a:pPr/>
            <a:r>
              <a:t>Texto del título</a:t>
            </a:r>
          </a:p>
        </p:txBody>
      </p:sp>
      <p:sp>
        <p:nvSpPr>
          <p:cNvPr id="39" name="Nivel de texto 1…"/>
          <p:cNvSpPr txBox="1"/>
          <p:nvPr>
            <p:ph type="body" sz="half" idx="1"/>
          </p:nvPr>
        </p:nvSpPr>
        <p:spPr>
          <a:xfrm>
            <a:off x="838200" y="1825625"/>
            <a:ext cx="5181600" cy="4351338"/>
          </a:xfrm>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4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ación">
    <p:spTree>
      <p:nvGrpSpPr>
        <p:cNvPr id="1" name=""/>
        <p:cNvGrpSpPr/>
        <p:nvPr/>
      </p:nvGrpSpPr>
      <p:grpSpPr>
        <a:xfrm>
          <a:off x="0" y="0"/>
          <a:ext cx="0" cy="0"/>
          <a:chOff x="0" y="0"/>
          <a:chExt cx="0" cy="0"/>
        </a:xfrm>
      </p:grpSpPr>
      <p:sp>
        <p:nvSpPr>
          <p:cNvPr id="47" name="Texto del título"/>
          <p:cNvSpPr txBox="1"/>
          <p:nvPr>
            <p:ph type="title"/>
          </p:nvPr>
        </p:nvSpPr>
        <p:spPr>
          <a:xfrm>
            <a:off x="839787" y="365125"/>
            <a:ext cx="10515601" cy="1325563"/>
          </a:xfrm>
          <a:prstGeom prst="rect">
            <a:avLst/>
          </a:prstGeom>
        </p:spPr>
        <p:txBody>
          <a:bodyPr/>
          <a:lstStyle/>
          <a:p>
            <a:pPr/>
            <a:r>
              <a:t>Texto del título</a:t>
            </a:r>
          </a:p>
        </p:txBody>
      </p:sp>
      <p:sp>
        <p:nvSpPr>
          <p:cNvPr id="48" name="Nivel de texto 1…"/>
          <p:cNvSpPr txBox="1"/>
          <p:nvPr>
            <p:ph type="body" sz="quarter" idx="1"/>
          </p:nvPr>
        </p:nvSpPr>
        <p:spPr>
          <a:xfrm>
            <a:off x="839787" y="1681163"/>
            <a:ext cx="5157790" cy="823914"/>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Nivel de texto 1</a:t>
            </a:r>
          </a:p>
          <a:p>
            <a:pPr lvl="1"/>
            <a:r>
              <a:t>Nivel de texto 2</a:t>
            </a:r>
          </a:p>
          <a:p>
            <a:pPr lvl="2"/>
            <a:r>
              <a:t>Nivel de texto 3</a:t>
            </a:r>
          </a:p>
          <a:p>
            <a:pPr lvl="3"/>
            <a:r>
              <a:t>Nivel de texto 4</a:t>
            </a:r>
          </a:p>
          <a:p>
            <a:pPr lvl="4"/>
            <a:r>
              <a:t>Nivel de texto 5</a:t>
            </a:r>
          </a:p>
        </p:txBody>
      </p:sp>
      <p:sp>
        <p:nvSpPr>
          <p:cNvPr id="49" name="Text Placeholder 4"/>
          <p:cNvSpPr/>
          <p:nvPr>
            <p:ph type="body" sz="quarter" idx="21"/>
          </p:nvPr>
        </p:nvSpPr>
        <p:spPr>
          <a:xfrm>
            <a:off x="6172200" y="1681163"/>
            <a:ext cx="5183188" cy="823914"/>
          </a:xfrm>
          <a:prstGeom prst="rect">
            <a:avLst/>
          </a:prstGeom>
        </p:spPr>
        <p:txBody>
          <a:bodyPr anchor="b"/>
          <a:lstStyle/>
          <a:p>
            <a:pPr/>
          </a:p>
        </p:txBody>
      </p:sp>
      <p:sp>
        <p:nvSpPr>
          <p:cNvPr id="5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el título">
    <p:spTree>
      <p:nvGrpSpPr>
        <p:cNvPr id="1" name=""/>
        <p:cNvGrpSpPr/>
        <p:nvPr/>
      </p:nvGrpSpPr>
      <p:grpSpPr>
        <a:xfrm>
          <a:off x="0" y="0"/>
          <a:ext cx="0" cy="0"/>
          <a:chOff x="0" y="0"/>
          <a:chExt cx="0" cy="0"/>
        </a:xfrm>
      </p:grpSpPr>
      <p:sp>
        <p:nvSpPr>
          <p:cNvPr id="57" name="Texto del título"/>
          <p:cNvSpPr txBox="1"/>
          <p:nvPr>
            <p:ph type="title"/>
          </p:nvPr>
        </p:nvSpPr>
        <p:spPr>
          <a:prstGeom prst="rect">
            <a:avLst/>
          </a:prstGeom>
        </p:spPr>
        <p:txBody>
          <a:bodyPr/>
          <a:lstStyle/>
          <a:p>
            <a:pPr/>
            <a:r>
              <a:t>Texto del título</a:t>
            </a:r>
          </a:p>
        </p:txBody>
      </p:sp>
      <p:sp>
        <p:nvSpPr>
          <p:cNvPr id="5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 blanco">
    <p:spTree>
      <p:nvGrpSpPr>
        <p:cNvPr id="1" name=""/>
        <p:cNvGrpSpPr/>
        <p:nvPr/>
      </p:nvGrpSpPr>
      <p:grpSpPr>
        <a:xfrm>
          <a:off x="0" y="0"/>
          <a:ext cx="0" cy="0"/>
          <a:chOff x="0" y="0"/>
          <a:chExt cx="0" cy="0"/>
        </a:xfrm>
      </p:grpSpPr>
      <p:sp>
        <p:nvSpPr>
          <p:cNvPr id="6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ido con título">
    <p:spTree>
      <p:nvGrpSpPr>
        <p:cNvPr id="1" name=""/>
        <p:cNvGrpSpPr/>
        <p:nvPr/>
      </p:nvGrpSpPr>
      <p:grpSpPr>
        <a:xfrm>
          <a:off x="0" y="0"/>
          <a:ext cx="0" cy="0"/>
          <a:chOff x="0" y="0"/>
          <a:chExt cx="0" cy="0"/>
        </a:xfrm>
      </p:grpSpPr>
      <p:sp>
        <p:nvSpPr>
          <p:cNvPr id="72" name="Texto del título"/>
          <p:cNvSpPr txBox="1"/>
          <p:nvPr>
            <p:ph type="title"/>
          </p:nvPr>
        </p:nvSpPr>
        <p:spPr>
          <a:xfrm>
            <a:off x="839787" y="457200"/>
            <a:ext cx="3932240" cy="1600200"/>
          </a:xfrm>
          <a:prstGeom prst="rect">
            <a:avLst/>
          </a:prstGeom>
        </p:spPr>
        <p:txBody>
          <a:bodyPr anchor="b"/>
          <a:lstStyle>
            <a:lvl1pPr>
              <a:defRPr sz="3200">
                <a:solidFill>
                  <a:srgbClr val="595959"/>
                </a:solidFill>
                <a:latin typeface="+mn-lt"/>
                <a:ea typeface="+mn-ea"/>
                <a:cs typeface="+mn-cs"/>
                <a:sym typeface="Calibri"/>
              </a:defRPr>
            </a:lvl1pPr>
          </a:lstStyle>
          <a:p>
            <a:pPr/>
            <a:r>
              <a:t>Texto del título</a:t>
            </a:r>
          </a:p>
        </p:txBody>
      </p:sp>
      <p:sp>
        <p:nvSpPr>
          <p:cNvPr id="73" name="Nivel de texto 1…"/>
          <p:cNvSpPr txBox="1"/>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Nivel de texto 1</a:t>
            </a:r>
          </a:p>
          <a:p>
            <a:pPr lvl="1"/>
            <a:r>
              <a:t>Nivel de texto 2</a:t>
            </a:r>
          </a:p>
          <a:p>
            <a:pPr lvl="2"/>
            <a:r>
              <a:t>Nivel de texto 3</a:t>
            </a:r>
          </a:p>
          <a:p>
            <a:pPr lvl="3"/>
            <a:r>
              <a:t>Nivel de texto 4</a:t>
            </a:r>
          </a:p>
          <a:p>
            <a:pPr lvl="4"/>
            <a:r>
              <a:t>Nivel de texto 5</a:t>
            </a:r>
          </a:p>
        </p:txBody>
      </p:sp>
      <p:sp>
        <p:nvSpPr>
          <p:cNvPr id="74" name="Text Placeholder 3"/>
          <p:cNvSpPr/>
          <p:nvPr>
            <p:ph type="body" sz="quarter" idx="21"/>
          </p:nvPr>
        </p:nvSpPr>
        <p:spPr>
          <a:xfrm>
            <a:off x="839787" y="2057400"/>
            <a:ext cx="3932238" cy="3811588"/>
          </a:xfrm>
          <a:prstGeom prst="rect">
            <a:avLst/>
          </a:prstGeom>
        </p:spPr>
        <p:txBody>
          <a:bodyPr/>
          <a:lstStyle/>
          <a:p>
            <a:pPr/>
          </a:p>
        </p:txBody>
      </p:sp>
      <p:sp>
        <p:nvSpPr>
          <p:cNvPr id="7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n con título">
    <p:spTree>
      <p:nvGrpSpPr>
        <p:cNvPr id="1" name=""/>
        <p:cNvGrpSpPr/>
        <p:nvPr/>
      </p:nvGrpSpPr>
      <p:grpSpPr>
        <a:xfrm>
          <a:off x="0" y="0"/>
          <a:ext cx="0" cy="0"/>
          <a:chOff x="0" y="0"/>
          <a:chExt cx="0" cy="0"/>
        </a:xfrm>
      </p:grpSpPr>
      <p:sp>
        <p:nvSpPr>
          <p:cNvPr id="82" name="Texto del título"/>
          <p:cNvSpPr txBox="1"/>
          <p:nvPr>
            <p:ph type="title"/>
          </p:nvPr>
        </p:nvSpPr>
        <p:spPr>
          <a:xfrm>
            <a:off x="839787" y="457200"/>
            <a:ext cx="3932240" cy="1600200"/>
          </a:xfrm>
          <a:prstGeom prst="rect">
            <a:avLst/>
          </a:prstGeom>
        </p:spPr>
        <p:txBody>
          <a:bodyPr anchor="b"/>
          <a:lstStyle>
            <a:lvl1pPr>
              <a:defRPr sz="3200">
                <a:solidFill>
                  <a:srgbClr val="595959"/>
                </a:solidFill>
                <a:latin typeface="+mn-lt"/>
                <a:ea typeface="+mn-ea"/>
                <a:cs typeface="+mn-cs"/>
                <a:sym typeface="Calibri"/>
              </a:defRPr>
            </a:lvl1pPr>
          </a:lstStyle>
          <a:p>
            <a:pPr/>
            <a:r>
              <a:t>Texto del título</a:t>
            </a:r>
          </a:p>
        </p:txBody>
      </p:sp>
      <p:sp>
        <p:nvSpPr>
          <p:cNvPr id="83" name="Picture Placeholder 2"/>
          <p:cNvSpPr/>
          <p:nvPr>
            <p:ph type="pic" sz="half" idx="21"/>
          </p:nvPr>
        </p:nvSpPr>
        <p:spPr>
          <a:xfrm>
            <a:off x="5183187" y="987425"/>
            <a:ext cx="6172202" cy="4873625"/>
          </a:xfrm>
          <a:prstGeom prst="rect">
            <a:avLst/>
          </a:prstGeom>
        </p:spPr>
        <p:txBody>
          <a:bodyPr lIns="91439" tIns="45719" rIns="91439" bIns="45719">
            <a:noAutofit/>
          </a:bodyPr>
          <a:lstStyle/>
          <a:p>
            <a:pPr/>
          </a:p>
        </p:txBody>
      </p:sp>
      <p:sp>
        <p:nvSpPr>
          <p:cNvPr id="84" name="Nivel de texto 1…"/>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Nivel de texto 1</a:t>
            </a:r>
          </a:p>
          <a:p>
            <a:pPr lvl="1"/>
            <a:r>
              <a:t>Nivel de texto 2</a:t>
            </a:r>
          </a:p>
          <a:p>
            <a:pPr lvl="2"/>
            <a:r>
              <a:t>Nivel de texto 3</a:t>
            </a:r>
          </a:p>
          <a:p>
            <a:pPr lvl="3"/>
            <a:r>
              <a:t>Nivel de texto 4</a:t>
            </a:r>
          </a:p>
          <a:p>
            <a:pPr lvl="4"/>
            <a:r>
              <a:t>Nivel de texto 5</a:t>
            </a:r>
          </a:p>
        </p:txBody>
      </p:sp>
      <p:sp>
        <p:nvSpPr>
          <p:cNvPr id="8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exto del título"/>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Texto del título</a:t>
            </a:r>
          </a:p>
        </p:txBody>
      </p:sp>
      <p:sp>
        <p:nvSpPr>
          <p:cNvPr id="3" name="Nivel de texto 1…"/>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p:nvPr>
            <p:ph type="sldNum" sz="quarter" idx="2"/>
          </p:nvPr>
        </p:nvSpPr>
        <p:spPr>
          <a:xfrm>
            <a:off x="11095178" y="6414761"/>
            <a:ext cx="258623" cy="248303"/>
          </a:xfrm>
          <a:prstGeom prst="rect">
            <a:avLst/>
          </a:prstGeom>
          <a:ln w="12700">
            <a:miter lim="400000"/>
          </a:ln>
        </p:spPr>
        <p:txBody>
          <a:bodyPr wrap="none" lIns="45718" tIns="45718" rIns="45718" bIns="45718" anchor="ctr">
            <a:spAutoFit/>
          </a:bodyPr>
          <a:lstStyle>
            <a:lvl1pPr algn="r">
              <a:defRPr sz="1200">
                <a:solidFill>
                  <a:srgbClr val="99999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2800" u="none">
          <a:solidFill>
            <a:srgbClr val="FFFFFF"/>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b="0" baseline="0" cap="none" i="0" spc="0" strike="noStrike" sz="2800" u="none">
          <a:solidFill>
            <a:srgbClr val="FFFFFF"/>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b="0" baseline="0" cap="none" i="0" spc="0" strike="noStrike" sz="2800" u="none">
          <a:solidFill>
            <a:srgbClr val="FFFFFF"/>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b="0" baseline="0" cap="none" i="0" spc="0" strike="noStrike" sz="2800" u="none">
          <a:solidFill>
            <a:srgbClr val="FFFFFF"/>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b="0" baseline="0" cap="none" i="0" spc="0" strike="noStrike" sz="2800" u="none">
          <a:solidFill>
            <a:srgbClr val="FFFFFF"/>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b="0" baseline="0" cap="none" i="0" spc="0" strike="noStrike" sz="2800" u="none">
          <a:solidFill>
            <a:srgbClr val="FFFFFF"/>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b="0" baseline="0" cap="none" i="0" spc="0" strike="noStrike" sz="2800" u="none">
          <a:solidFill>
            <a:srgbClr val="FFFFFF"/>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b="0" baseline="0" cap="none" i="0" spc="0" strike="noStrike" sz="2800" u="none">
          <a:solidFill>
            <a:srgbClr val="FFFFFF"/>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b="0" baseline="0" cap="none" i="0" spc="0" strike="noStrike" sz="2800" u="none">
          <a:solidFill>
            <a:srgbClr val="FFFFFF"/>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595959"/>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595959"/>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595959"/>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595959"/>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595959"/>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595959"/>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595959"/>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595959"/>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595959"/>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reepik.es/" TargetMode="External"/><Relationship Id="rId3" Type="http://schemas.openxmlformats.org/officeDocument/2006/relationships/hyperlink" Target="https://www.pexels.com/" TargetMode="External"/><Relationship Id="rId4" Type="http://schemas.openxmlformats.org/officeDocument/2006/relationships/hyperlink" Target="https://www.flaticon.com/" TargetMode="External"/><Relationship Id="rId5" Type="http://schemas.openxmlformats.org/officeDocument/2006/relationships/hyperlink" Target="https://stokpic.com/" TargetMode="External"/><Relationship Id="rId6" Type="http://schemas.openxmlformats.org/officeDocument/2006/relationships/image" Target="../media/image1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04" name="PresentacionUNAD-1-.jpg" descr="PresentacionUNAD-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5" name="Título 1"/>
          <p:cNvSpPr txBox="1"/>
          <p:nvPr>
            <p:ph type="title"/>
          </p:nvPr>
        </p:nvSpPr>
        <p:spPr>
          <a:xfrm>
            <a:off x="785743" y="3016168"/>
            <a:ext cx="6810841" cy="2037440"/>
          </a:xfrm>
          <a:prstGeom prst="rect">
            <a:avLst/>
          </a:prstGeom>
        </p:spPr>
        <p:txBody>
          <a:bodyPr/>
          <a:lstStyle>
            <a:lvl1pPr algn="l">
              <a:lnSpc>
                <a:spcPct val="80000"/>
              </a:lnSpc>
              <a:defRPr sz="7100">
                <a:solidFill>
                  <a:srgbClr val="535353"/>
                </a:solidFill>
              </a:defRPr>
            </a:lvl1pPr>
          </a:lstStyle>
          <a:p>
            <a:pPr/>
            <a:r>
              <a:t>Título de la Exposición</a:t>
            </a:r>
          </a:p>
        </p:txBody>
      </p:sp>
      <p:sp>
        <p:nvSpPr>
          <p:cNvPr id="106" name="Marcador de texto 3"/>
          <p:cNvSpPr txBox="1"/>
          <p:nvPr>
            <p:ph type="body" sz="quarter" idx="1"/>
          </p:nvPr>
        </p:nvSpPr>
        <p:spPr>
          <a:xfrm>
            <a:off x="818072" y="2534074"/>
            <a:ext cx="6746183" cy="521580"/>
          </a:xfrm>
          <a:prstGeom prst="rect">
            <a:avLst/>
          </a:prstGeom>
        </p:spPr>
        <p:txBody>
          <a:bodyPr/>
          <a:lstStyle>
            <a:lvl1pPr>
              <a:defRPr>
                <a:solidFill>
                  <a:srgbClr val="E9A355"/>
                </a:solidFill>
              </a:defRPr>
            </a:lvl1pPr>
          </a:lstStyle>
          <a:p>
            <a:pPr/>
            <a:r>
              <a:t>Unidad/Zona/grupo o equipo funcional</a:t>
            </a:r>
          </a:p>
        </p:txBody>
      </p:sp>
      <p:sp>
        <p:nvSpPr>
          <p:cNvPr id="107" name="Marcador de texto 4"/>
          <p:cNvSpPr/>
          <p:nvPr>
            <p:ph type="body" idx="21"/>
          </p:nvPr>
        </p:nvSpPr>
        <p:spPr>
          <a:xfrm>
            <a:off x="881141" y="5098786"/>
            <a:ext cx="5078784" cy="369648"/>
          </a:xfrm>
          <a:prstGeom prst="rect">
            <a:avLst/>
          </a:prstGeom>
          <a:extLst>
            <a:ext uri="{C572A759-6A51-4108-AA02-DFA0A04FC94B}">
              <ma14:wrappingTextBoxFlag xmlns:ma14="http://schemas.microsoft.com/office/mac/drawingml/2011/main" val="1"/>
            </a:ext>
          </a:extLst>
        </p:spPr>
        <p:txBody>
          <a:bodyPr/>
          <a:lstStyle>
            <a:lvl1pPr algn="l">
              <a:spcBef>
                <a:spcPts val="300"/>
              </a:spcBef>
              <a:defRPr sz="1600">
                <a:solidFill>
                  <a:srgbClr val="535353"/>
                </a:solidFill>
              </a:defRPr>
            </a:lvl1pPr>
          </a:lstStyle>
          <a:p>
            <a:pPr/>
            <a:r>
              <a:t>Lugar y fecha de la exposición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04"/>
                                        </p:tgtEl>
                                        <p:attrNameLst>
                                          <p:attrName>style.visibility</p:attrName>
                                        </p:attrNameLst>
                                      </p:cBhvr>
                                      <p:to>
                                        <p:strVal val="visible"/>
                                      </p:to>
                                    </p:set>
                                    <p:animEffect filter="fade" transition="in">
                                      <p:cBhvr>
                                        <p:cTn id="7" dur="500"/>
                                        <p:tgtEl>
                                          <p:spTgt spid="104"/>
                                        </p:tgtEl>
                                      </p:cBhvr>
                                    </p:animEffect>
                                  </p:childTnLst>
                                </p:cTn>
                              </p:par>
                            </p:childTnLst>
                          </p:cTn>
                        </p:par>
                        <p:par>
                          <p:cTn id="8" fill="hold">
                            <p:stCondLst>
                              <p:cond delay="500"/>
                            </p:stCondLst>
                            <p:childTnLst>
                              <p:par>
                                <p:cTn id="9" presetClass="entr" nodeType="afterEffect" presetSubtype="16" presetID="23" grpId="2" fill="hold">
                                  <p:stCondLst>
                                    <p:cond delay="0"/>
                                  </p:stCondLst>
                                  <p:iterate type="el" backwards="0">
                                    <p:tmAbs val="0"/>
                                  </p:iterate>
                                  <p:childTnLst>
                                    <p:set>
                                      <p:cBhvr>
                                        <p:cTn id="10" fill="hold"/>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Class="entr" nodeType="afterEffect" presetSubtype="4" presetID="2" grpId="3" fill="hold">
                                  <p:stCondLst>
                                    <p:cond delay="0"/>
                                  </p:stCondLst>
                                  <p:iterate type="el" backwards="0">
                                    <p:tmAbs val="0"/>
                                  </p:iterate>
                                  <p:childTnLst>
                                    <p:set>
                                      <p:cBhvr>
                                        <p:cTn id="15" fill="hold"/>
                                        <p:tgtEl>
                                          <p:spTgt spid="106">
                                            <p:bg/>
                                          </p:spTgt>
                                        </p:tgtEl>
                                        <p:attrNameLst>
                                          <p:attrName>style.visibility</p:attrName>
                                        </p:attrNameLst>
                                      </p:cBhvr>
                                      <p:to>
                                        <p:strVal val="visible"/>
                                      </p:to>
                                    </p:set>
                                    <p:anim calcmode="lin" valueType="num">
                                      <p:cBhvr>
                                        <p:cTn id="16" dur="1000" fill="hold"/>
                                        <p:tgtEl>
                                          <p:spTgt spid="106">
                                            <p:bg/>
                                          </p:spTgt>
                                        </p:tgtEl>
                                        <p:attrNameLst>
                                          <p:attrName>ppt_x</p:attrName>
                                        </p:attrNameLst>
                                      </p:cBhvr>
                                      <p:tavLst>
                                        <p:tav tm="0">
                                          <p:val>
                                            <p:strVal val="#ppt_x"/>
                                          </p:val>
                                        </p:tav>
                                        <p:tav tm="100000">
                                          <p:val>
                                            <p:strVal val="#ppt_x"/>
                                          </p:val>
                                        </p:tav>
                                      </p:tavLst>
                                    </p:anim>
                                    <p:anim calcmode="lin" valueType="num">
                                      <p:cBhvr>
                                        <p:cTn id="17" dur="1000" fill="hold"/>
                                        <p:tgtEl>
                                          <p:spTgt spid="106">
                                            <p:bg/>
                                          </p:spTgt>
                                        </p:tgtEl>
                                        <p:attrNameLst>
                                          <p:attrName>ppt_y</p:attrName>
                                        </p:attrNameLst>
                                      </p:cBhvr>
                                      <p:tavLst>
                                        <p:tav tm="0">
                                          <p:val>
                                            <p:strVal val="1+#ppt_h/2"/>
                                          </p:val>
                                        </p:tav>
                                        <p:tav tm="100000">
                                          <p:val>
                                            <p:strVal val="#ppt_y"/>
                                          </p:val>
                                        </p:tav>
                                      </p:tavLst>
                                    </p:anim>
                                  </p:childTnLst>
                                </p:cTn>
                              </p:par>
                              <p:par>
                                <p:cTn id="18" presetClass="entr" nodeType="withEffect" presetSubtype="4" presetID="2" grpId="3" fill="hold">
                                  <p:stCondLst>
                                    <p:cond delay="0"/>
                                  </p:stCondLst>
                                  <p:iterate type="el" backwards="0">
                                    <p:tmAbs val="0"/>
                                  </p:iterate>
                                  <p:childTnLst>
                                    <p:set>
                                      <p:cBhvr>
                                        <p:cTn id="19" fill="hold"/>
                                        <p:tgtEl>
                                          <p:spTgt spid="106">
                                            <p:txEl>
                                              <p:pRg st="0" end="0"/>
                                            </p:txEl>
                                          </p:spTgt>
                                        </p:tgtEl>
                                        <p:attrNameLst>
                                          <p:attrName>style.visibility</p:attrName>
                                        </p:attrNameLst>
                                      </p:cBhvr>
                                      <p:to>
                                        <p:strVal val="visible"/>
                                      </p:to>
                                    </p:set>
                                    <p:anim calcmode="lin" valueType="num">
                                      <p:cBhvr>
                                        <p:cTn id="20" dur="10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06">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Class="entr" nodeType="afterEffect" presetSubtype="4" presetID="2" grpId="4" fill="hold">
                                  <p:stCondLst>
                                    <p:cond delay="0"/>
                                  </p:stCondLst>
                                  <p:iterate type="el" backwards="0">
                                    <p:tmAbs val="0"/>
                                  </p:iterate>
                                  <p:childTnLst>
                                    <p:set>
                                      <p:cBhvr>
                                        <p:cTn id="24" fill="hold"/>
                                        <p:tgtEl>
                                          <p:spTgt spid="107">
                                            <p:bg/>
                                          </p:spTgt>
                                        </p:tgtEl>
                                        <p:attrNameLst>
                                          <p:attrName>style.visibility</p:attrName>
                                        </p:attrNameLst>
                                      </p:cBhvr>
                                      <p:to>
                                        <p:strVal val="visible"/>
                                      </p:to>
                                    </p:set>
                                    <p:anim calcmode="lin" valueType="num">
                                      <p:cBhvr>
                                        <p:cTn id="25" dur="1000" fill="hold"/>
                                        <p:tgtEl>
                                          <p:spTgt spid="107">
                                            <p:bg/>
                                          </p:spTgt>
                                        </p:tgtEl>
                                        <p:attrNameLst>
                                          <p:attrName>ppt_x</p:attrName>
                                        </p:attrNameLst>
                                      </p:cBhvr>
                                      <p:tavLst>
                                        <p:tav tm="0">
                                          <p:val>
                                            <p:strVal val="#ppt_x"/>
                                          </p:val>
                                        </p:tav>
                                        <p:tav tm="100000">
                                          <p:val>
                                            <p:strVal val="#ppt_x"/>
                                          </p:val>
                                        </p:tav>
                                      </p:tavLst>
                                    </p:anim>
                                    <p:anim calcmode="lin" valueType="num">
                                      <p:cBhvr>
                                        <p:cTn id="26" dur="1000" fill="hold"/>
                                        <p:tgtEl>
                                          <p:spTgt spid="107">
                                            <p:bg/>
                                          </p:spTgt>
                                        </p:tgtEl>
                                        <p:attrNameLst>
                                          <p:attrName>ppt_y</p:attrName>
                                        </p:attrNameLst>
                                      </p:cBhvr>
                                      <p:tavLst>
                                        <p:tav tm="0">
                                          <p:val>
                                            <p:strVal val="1+#ppt_h/2"/>
                                          </p:val>
                                        </p:tav>
                                        <p:tav tm="100000">
                                          <p:val>
                                            <p:strVal val="#ppt_y"/>
                                          </p:val>
                                        </p:tav>
                                      </p:tavLst>
                                    </p:anim>
                                  </p:childTnLst>
                                </p:cTn>
                              </p:par>
                              <p:par>
                                <p:cTn id="27" presetClass="entr" nodeType="withEffect" presetSubtype="4" presetID="2" grpId="4" fill="hold">
                                  <p:stCondLst>
                                    <p:cond delay="0"/>
                                  </p:stCondLst>
                                  <p:iterate type="el" backwards="0">
                                    <p:tmAbs val="0"/>
                                  </p:iterate>
                                  <p:childTnLst>
                                    <p:set>
                                      <p:cBhvr>
                                        <p:cTn id="28" fill="hold"/>
                                        <p:tgtEl>
                                          <p:spTgt spid="107">
                                            <p:txEl>
                                              <p:pRg st="0" end="0"/>
                                            </p:txEl>
                                          </p:spTgt>
                                        </p:tgtEl>
                                        <p:attrNameLst>
                                          <p:attrName>style.visibility</p:attrName>
                                        </p:attrNameLst>
                                      </p:cBhvr>
                                      <p:to>
                                        <p:strVal val="visible"/>
                                      </p:to>
                                    </p:set>
                                    <p:anim calcmode="lin" valueType="num">
                                      <p:cBhvr>
                                        <p:cTn id="29" dur="10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4" grpId="1"/>
      <p:bldP build="p" bldLvl="1" animBg="1" rev="0" advAuto="0" spid="106" grpId="3"/>
      <p:bldP build="whole" bldLvl="1" animBg="1" rev="0" advAuto="0" spid="105" grpId="2"/>
      <p:bldP build="p" bldLvl="1" animBg="1" rev="0" advAuto="0" spid="107" grpId="4"/>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2" name="Google Shape;1069;p65"/>
          <p:cNvGrpSpPr/>
          <p:nvPr/>
        </p:nvGrpSpPr>
        <p:grpSpPr>
          <a:xfrm>
            <a:off x="4014266" y="1936419"/>
            <a:ext cx="3875149" cy="3521713"/>
            <a:chOff x="0" y="57964"/>
            <a:chExt cx="3875148" cy="3521712"/>
          </a:xfrm>
        </p:grpSpPr>
        <p:sp>
          <p:nvSpPr>
            <p:cNvPr id="306" name="Google Shape;1070;p65"/>
            <p:cNvSpPr/>
            <p:nvPr/>
          </p:nvSpPr>
          <p:spPr>
            <a:xfrm rot="7200000">
              <a:off x="1483273" y="1766472"/>
              <a:ext cx="2464147" cy="931996"/>
            </a:xfrm>
            <a:custGeom>
              <a:avLst/>
              <a:gdLst/>
              <a:ahLst/>
              <a:cxnLst>
                <a:cxn ang="0">
                  <a:pos x="wd2" y="hd2"/>
                </a:cxn>
                <a:cxn ang="5400000">
                  <a:pos x="wd2" y="hd2"/>
                </a:cxn>
                <a:cxn ang="10800000">
                  <a:pos x="wd2" y="hd2"/>
                </a:cxn>
                <a:cxn ang="16200000">
                  <a:pos x="wd2" y="hd2"/>
                </a:cxn>
              </a:cxnLst>
              <a:rect l="0" t="0" r="r" b="b"/>
              <a:pathLst>
                <a:path w="21600" h="17955" fill="norm" stroke="1" extrusionOk="0">
                  <a:moveTo>
                    <a:pt x="0" y="11104"/>
                  </a:moveTo>
                  <a:cubicBezTo>
                    <a:pt x="4125" y="-1161"/>
                    <a:pt x="11927" y="-3645"/>
                    <a:pt x="17425" y="5556"/>
                  </a:cubicBezTo>
                  <a:cubicBezTo>
                    <a:pt x="19317" y="8721"/>
                    <a:pt x="20765" y="13022"/>
                    <a:pt x="21600" y="17955"/>
                  </a:cubicBezTo>
                </a:path>
              </a:pathLst>
            </a:custGeom>
            <a:noFill/>
            <a:ln w="307975" cap="flat">
              <a:solidFill>
                <a:srgbClr val="FD8C00"/>
              </a:solidFill>
              <a:prstDash val="solid"/>
              <a:miter lim="800000"/>
            </a:ln>
            <a:effectLst/>
          </p:spPr>
          <p:txBody>
            <a:bodyPr wrap="square" lIns="45718" tIns="45718" rIns="45718" bIns="45718" numCol="1" anchor="ctr">
              <a:noAutofit/>
            </a:bodyPr>
            <a:lstStyle/>
            <a:p>
              <a:pPr algn="ctr">
                <a:defRPr sz="3200">
                  <a:latin typeface="OpenSans-Light"/>
                  <a:ea typeface="OpenSans-Light"/>
                  <a:cs typeface="OpenSans-Light"/>
                  <a:sym typeface="OpenSans-Light"/>
                </a:defRPr>
              </a:pPr>
            </a:p>
          </p:txBody>
        </p:sp>
        <p:sp>
          <p:nvSpPr>
            <p:cNvPr id="307" name="Google Shape;1071;p65"/>
            <p:cNvSpPr/>
            <p:nvPr/>
          </p:nvSpPr>
          <p:spPr>
            <a:xfrm>
              <a:off x="801597" y="241599"/>
              <a:ext cx="2456947" cy="896497"/>
            </a:xfrm>
            <a:custGeom>
              <a:avLst/>
              <a:gdLst/>
              <a:ahLst/>
              <a:cxnLst>
                <a:cxn ang="0">
                  <a:pos x="wd2" y="hd2"/>
                </a:cxn>
                <a:cxn ang="5400000">
                  <a:pos x="wd2" y="hd2"/>
                </a:cxn>
                <a:cxn ang="10800000">
                  <a:pos x="wd2" y="hd2"/>
                </a:cxn>
                <a:cxn ang="16200000">
                  <a:pos x="wd2" y="hd2"/>
                </a:cxn>
              </a:cxnLst>
              <a:rect l="0" t="0" r="r" b="b"/>
              <a:pathLst>
                <a:path w="21600" h="18052" fill="norm" stroke="1" extrusionOk="0">
                  <a:moveTo>
                    <a:pt x="0" y="10537"/>
                  </a:moveTo>
                  <a:cubicBezTo>
                    <a:pt x="4419" y="-1706"/>
                    <a:pt x="12398" y="-3548"/>
                    <a:pt x="17824" y="6423"/>
                  </a:cubicBezTo>
                  <a:cubicBezTo>
                    <a:pt x="19502" y="9508"/>
                    <a:pt x="20802" y="13511"/>
                    <a:pt x="21600" y="18052"/>
                  </a:cubicBezTo>
                </a:path>
              </a:pathLst>
            </a:custGeom>
            <a:noFill/>
            <a:ln w="307975" cap="flat">
              <a:solidFill>
                <a:srgbClr val="FF5900"/>
              </a:solidFill>
              <a:prstDash val="solid"/>
              <a:miter lim="800000"/>
            </a:ln>
            <a:effectLst/>
          </p:spPr>
          <p:txBody>
            <a:bodyPr wrap="square" lIns="45718" tIns="45718" rIns="45718" bIns="45718" numCol="1" anchor="ctr">
              <a:noAutofit/>
            </a:bodyPr>
            <a:lstStyle/>
            <a:p>
              <a:pPr algn="ctr">
                <a:defRPr sz="3200">
                  <a:latin typeface="OpenSans-Light"/>
                  <a:ea typeface="OpenSans-Light"/>
                  <a:cs typeface="OpenSans-Light"/>
                  <a:sym typeface="OpenSans-Light"/>
                </a:defRPr>
              </a:pPr>
            </a:p>
          </p:txBody>
        </p:sp>
        <p:sp>
          <p:nvSpPr>
            <p:cNvPr id="308" name="Google Shape;1072;p65"/>
            <p:cNvSpPr/>
            <p:nvPr/>
          </p:nvSpPr>
          <p:spPr>
            <a:xfrm rot="14400000">
              <a:off x="-201207" y="1568629"/>
              <a:ext cx="2484308" cy="969649"/>
            </a:xfrm>
            <a:custGeom>
              <a:avLst/>
              <a:gdLst/>
              <a:ahLst/>
              <a:cxnLst>
                <a:cxn ang="0">
                  <a:pos x="wd2" y="hd2"/>
                </a:cxn>
                <a:cxn ang="5400000">
                  <a:pos x="wd2" y="hd2"/>
                </a:cxn>
                <a:cxn ang="10800000">
                  <a:pos x="wd2" y="hd2"/>
                </a:cxn>
                <a:cxn ang="16200000">
                  <a:pos x="wd2" y="hd2"/>
                </a:cxn>
              </a:cxnLst>
              <a:rect l="0" t="0" r="r" b="b"/>
              <a:pathLst>
                <a:path w="21600" h="18046" fill="norm" stroke="1" extrusionOk="0">
                  <a:moveTo>
                    <a:pt x="0" y="10898"/>
                  </a:moveTo>
                  <a:cubicBezTo>
                    <a:pt x="4048" y="-1021"/>
                    <a:pt x="11777" y="-3554"/>
                    <a:pt x="17264" y="5240"/>
                  </a:cubicBezTo>
                  <a:cubicBezTo>
                    <a:pt x="19272" y="8459"/>
                    <a:pt x="20784" y="12924"/>
                    <a:pt x="21600" y="18046"/>
                  </a:cubicBezTo>
                </a:path>
              </a:pathLst>
            </a:custGeom>
            <a:noFill/>
            <a:ln w="307975" cap="flat">
              <a:solidFill>
                <a:schemeClr val="accent1"/>
              </a:solidFill>
              <a:prstDash val="solid"/>
              <a:miter lim="800000"/>
            </a:ln>
            <a:effectLst/>
          </p:spPr>
          <p:txBody>
            <a:bodyPr wrap="square" lIns="45718" tIns="45718" rIns="45718" bIns="45718" numCol="1" anchor="ctr">
              <a:noAutofit/>
            </a:bodyPr>
            <a:lstStyle/>
            <a:p>
              <a:pPr algn="ctr">
                <a:defRPr sz="3200">
                  <a:latin typeface="OpenSans-Light"/>
                  <a:ea typeface="OpenSans-Light"/>
                  <a:cs typeface="OpenSans-Light"/>
                  <a:sym typeface="OpenSans-Light"/>
                </a:defRPr>
              </a:pPr>
            </a:p>
          </p:txBody>
        </p:sp>
        <p:sp>
          <p:nvSpPr>
            <p:cNvPr id="309" name="Google Shape;1073;p65"/>
            <p:cNvSpPr/>
            <p:nvPr/>
          </p:nvSpPr>
          <p:spPr>
            <a:xfrm rot="9936452">
              <a:off x="2741118" y="965844"/>
              <a:ext cx="1064974" cy="690124"/>
            </a:xfrm>
            <a:prstGeom prst="triangle">
              <a:avLst/>
            </a:prstGeom>
            <a:solidFill>
              <a:srgbClr val="FF5900"/>
            </a:solidFill>
            <a:ln w="12700" cap="flat">
              <a:noFill/>
              <a:miter lim="400000"/>
            </a:ln>
            <a:effectLst/>
          </p:spPr>
          <p:txBody>
            <a:bodyPr wrap="square" lIns="45718" tIns="45718" rIns="45718" bIns="45718" numCol="1" anchor="ctr">
              <a:noAutofit/>
            </a:bodyPr>
            <a:lstStyle/>
            <a:p>
              <a:pPr algn="ctr">
                <a:defRPr sz="3200">
                  <a:solidFill>
                    <a:srgbClr val="FFFFFF"/>
                  </a:solidFill>
                  <a:latin typeface="OpenSans-Light"/>
                  <a:ea typeface="OpenSans-Light"/>
                  <a:cs typeface="OpenSans-Light"/>
                  <a:sym typeface="OpenSans-Light"/>
                </a:defRPr>
              </a:pPr>
            </a:p>
          </p:txBody>
        </p:sp>
        <p:sp>
          <p:nvSpPr>
            <p:cNvPr id="310" name="Google Shape;1074;p65"/>
            <p:cNvSpPr/>
            <p:nvPr/>
          </p:nvSpPr>
          <p:spPr>
            <a:xfrm rot="2734382">
              <a:off x="420111" y="327592"/>
              <a:ext cx="1049339" cy="700406"/>
            </a:xfrm>
            <a:prstGeom prst="triangle">
              <a:avLst/>
            </a:prstGeom>
            <a:solidFill>
              <a:schemeClr val="accent1"/>
            </a:solidFill>
            <a:ln w="12700" cap="flat">
              <a:noFill/>
              <a:miter lim="400000"/>
            </a:ln>
            <a:effectLst/>
          </p:spPr>
          <p:txBody>
            <a:bodyPr wrap="square" lIns="45718" tIns="45718" rIns="45718" bIns="45718" numCol="1" anchor="ctr">
              <a:noAutofit/>
            </a:bodyPr>
            <a:lstStyle/>
            <a:p>
              <a:pPr algn="ctr">
                <a:defRPr sz="3200">
                  <a:solidFill>
                    <a:srgbClr val="FFFFFF"/>
                  </a:solidFill>
                  <a:latin typeface="OpenSans-Light"/>
                  <a:ea typeface="OpenSans-Light"/>
                  <a:cs typeface="OpenSans-Light"/>
                  <a:sym typeface="OpenSans-Light"/>
                </a:defRPr>
              </a:pPr>
            </a:p>
          </p:txBody>
        </p:sp>
        <p:sp>
          <p:nvSpPr>
            <p:cNvPr id="311" name="Google Shape;1075;p65"/>
            <p:cNvSpPr/>
            <p:nvPr/>
          </p:nvSpPr>
          <p:spPr>
            <a:xfrm rot="17179612">
              <a:off x="1022773" y="2627515"/>
              <a:ext cx="1049338" cy="700406"/>
            </a:xfrm>
            <a:prstGeom prst="triangle">
              <a:avLst/>
            </a:prstGeom>
            <a:solidFill>
              <a:srgbClr val="FD8C00"/>
            </a:solidFill>
            <a:ln w="12700" cap="flat">
              <a:noFill/>
              <a:miter lim="400000"/>
            </a:ln>
            <a:effectLst/>
          </p:spPr>
          <p:txBody>
            <a:bodyPr wrap="square" lIns="45718" tIns="45718" rIns="45718" bIns="45718" numCol="1" anchor="ctr">
              <a:noAutofit/>
            </a:bodyPr>
            <a:lstStyle/>
            <a:p>
              <a:pPr algn="ctr">
                <a:defRPr sz="3200">
                  <a:solidFill>
                    <a:srgbClr val="FFFFFF"/>
                  </a:solidFill>
                  <a:latin typeface="OpenSans-Light"/>
                  <a:ea typeface="OpenSans-Light"/>
                  <a:cs typeface="OpenSans-Light"/>
                  <a:sym typeface="OpenSans-Light"/>
                </a:defRPr>
              </a:pPr>
            </a:p>
          </p:txBody>
        </p:sp>
      </p:grpSp>
      <p:sp>
        <p:nvSpPr>
          <p:cNvPr id="313" name="Google Shape;1076;p65"/>
          <p:cNvSpPr txBox="1"/>
          <p:nvPr/>
        </p:nvSpPr>
        <p:spPr>
          <a:xfrm>
            <a:off x="1319364" y="2739139"/>
            <a:ext cx="2570790" cy="15805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5000"/>
              </a:lnSpc>
              <a:defRPr b="1" sz="7200">
                <a:solidFill>
                  <a:srgbClr val="3D65AB"/>
                </a:solidFill>
                <a:latin typeface="Arial"/>
                <a:ea typeface="Arial"/>
                <a:cs typeface="Arial"/>
                <a:sym typeface="Arial"/>
              </a:defRPr>
            </a:pPr>
            <a:r>
              <a:t>2015</a:t>
            </a:r>
          </a:p>
          <a:p>
            <a:pPr>
              <a:lnSpc>
                <a:spcPct val="110000"/>
              </a:lnSpc>
              <a:defRPr sz="1400">
                <a:latin typeface="OpenSans-Light"/>
                <a:ea typeface="OpenSans-Light"/>
                <a:cs typeface="OpenSans-Light"/>
                <a:sym typeface="OpenSans-Light"/>
              </a:defRPr>
            </a:pPr>
            <a:r>
              <a:t>Is probably not at all accurate for many types of technology, but you can change to suit</a:t>
            </a:r>
          </a:p>
        </p:txBody>
      </p:sp>
      <p:sp>
        <p:nvSpPr>
          <p:cNvPr id="314" name="Google Shape;1077;p65"/>
          <p:cNvSpPr txBox="1"/>
          <p:nvPr/>
        </p:nvSpPr>
        <p:spPr>
          <a:xfrm>
            <a:off x="8546486" y="2715667"/>
            <a:ext cx="2570789" cy="15805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5000"/>
              </a:lnSpc>
              <a:defRPr b="1" sz="7200">
                <a:solidFill>
                  <a:srgbClr val="3D65AB"/>
                </a:solidFill>
                <a:latin typeface="Arial"/>
                <a:ea typeface="Arial"/>
                <a:cs typeface="Arial"/>
                <a:sym typeface="Arial"/>
              </a:defRPr>
            </a:pPr>
            <a:r>
              <a:t>2022</a:t>
            </a:r>
            <a:endParaRPr>
              <a:solidFill>
                <a:srgbClr val="FFFFFF"/>
              </a:solidFill>
            </a:endParaRPr>
          </a:p>
          <a:p>
            <a:pPr>
              <a:lnSpc>
                <a:spcPct val="110000"/>
              </a:lnSpc>
              <a:defRPr sz="1400">
                <a:latin typeface="OpenSans-Light"/>
                <a:ea typeface="OpenSans-Light"/>
                <a:cs typeface="OpenSans-Light"/>
                <a:sym typeface="OpenSans-Light"/>
              </a:defRPr>
            </a:pPr>
            <a:r>
              <a:t>Is probably not at all accurate for many types of technology, but you can change to suit</a:t>
            </a:r>
          </a:p>
        </p:txBody>
      </p:sp>
      <p:sp>
        <p:nvSpPr>
          <p:cNvPr id="315" name="Google Shape;1078;p65"/>
          <p:cNvSpPr txBox="1"/>
          <p:nvPr/>
        </p:nvSpPr>
        <p:spPr>
          <a:xfrm>
            <a:off x="5119604" y="2761294"/>
            <a:ext cx="1605039" cy="155062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lnSpc>
                <a:spcPct val="89000"/>
              </a:lnSpc>
              <a:defRPr sz="2100">
                <a:solidFill>
                  <a:srgbClr val="FFFFFF"/>
                </a:solidFill>
                <a:latin typeface="OpenSans-Light"/>
                <a:ea typeface="OpenSans-Light"/>
                <a:cs typeface="OpenSans-Light"/>
                <a:sym typeface="OpenSans-Light"/>
              </a:defRPr>
            </a:pPr>
            <a:r>
              <a:t>Título</a:t>
            </a:r>
          </a:p>
          <a:p>
            <a:pPr algn="ctr">
              <a:lnSpc>
                <a:spcPct val="89000"/>
              </a:lnSpc>
              <a:defRPr sz="1400">
                <a:solidFill>
                  <a:srgbClr val="EC652B"/>
                </a:solidFill>
                <a:latin typeface="OpenSans-Light"/>
                <a:ea typeface="OpenSans-Light"/>
                <a:cs typeface="OpenSans-Light"/>
                <a:sym typeface="OpenSans-Light"/>
              </a:defRPr>
            </a:pPr>
            <a:r>
              <a:t>Lorem ipsum dolor sit amet, consectetur adipiscing elit. Aenean dui felis, posuere</a:t>
            </a:r>
          </a:p>
        </p:txBody>
      </p:sp>
      <p:sp>
        <p:nvSpPr>
          <p:cNvPr id="316" name="Título 1"/>
          <p:cNvSpPr txBox="1"/>
          <p:nvPr>
            <p:ph type="title"/>
          </p:nvPr>
        </p:nvSpPr>
        <p:spPr>
          <a:xfrm>
            <a:off x="592547" y="187686"/>
            <a:ext cx="9772771" cy="879931"/>
          </a:xfrm>
          <a:prstGeom prst="rect">
            <a:avLst/>
          </a:prstGeom>
        </p:spPr>
        <p:txBody>
          <a:bodyPr/>
          <a:lstStyle/>
          <a:p>
            <a:pPr/>
            <a:r>
              <a:t>Título Diapositiva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15"/>
                                        </p:tgtEl>
                                        <p:attrNameLst>
                                          <p:attrName>style.visibility</p:attrName>
                                        </p:attrNameLst>
                                      </p:cBhvr>
                                      <p:to>
                                        <p:strVal val="visible"/>
                                      </p:to>
                                    </p:set>
                                    <p:animEffect filter="fade" transition="in">
                                      <p:cBhvr>
                                        <p:cTn id="7" dur="2000"/>
                                        <p:tgtEl>
                                          <p:spTgt spid="315"/>
                                        </p:tgtEl>
                                      </p:cBhvr>
                                    </p:animEffect>
                                  </p:childTnLst>
                                </p:cTn>
                              </p:par>
                            </p:childTnLst>
                          </p:cTn>
                        </p:par>
                        <p:par>
                          <p:cTn id="8" fill="hold">
                            <p:stCondLst>
                              <p:cond delay="2000"/>
                            </p:stCondLst>
                            <p:childTnLst>
                              <p:par>
                                <p:cTn id="9" presetClass="entr" nodeType="afterEffect" presetID="10" grpId="2" fill="hold">
                                  <p:stCondLst>
                                    <p:cond delay="0"/>
                                  </p:stCondLst>
                                  <p:iterate type="el" backwards="0">
                                    <p:tmAbs val="0"/>
                                  </p:iterate>
                                  <p:childTnLst>
                                    <p:set>
                                      <p:cBhvr>
                                        <p:cTn id="10" fill="hold"/>
                                        <p:tgtEl>
                                          <p:spTgt spid="312"/>
                                        </p:tgtEl>
                                        <p:attrNameLst>
                                          <p:attrName>style.visibility</p:attrName>
                                        </p:attrNameLst>
                                      </p:cBhvr>
                                      <p:to>
                                        <p:strVal val="visible"/>
                                      </p:to>
                                    </p:set>
                                    <p:animEffect filter="fade" transition="in">
                                      <p:cBhvr>
                                        <p:cTn id="11" dur="2000"/>
                                        <p:tgtEl>
                                          <p:spTgt spid="312"/>
                                        </p:tgtEl>
                                      </p:cBhvr>
                                    </p:animEffect>
                                  </p:childTnLst>
                                </p:cTn>
                              </p:par>
                            </p:childTnLst>
                          </p:cTn>
                        </p:par>
                        <p:par>
                          <p:cTn id="12" fill="hold">
                            <p:stCondLst>
                              <p:cond delay="4000"/>
                            </p:stCondLst>
                            <p:childTnLst>
                              <p:par>
                                <p:cTn id="13" presetClass="entr" nodeType="afterEffect" presetSubtype="4" presetID="2" grpId="3" fill="hold">
                                  <p:stCondLst>
                                    <p:cond delay="0"/>
                                  </p:stCondLst>
                                  <p:iterate type="el" backwards="0">
                                    <p:tmAbs val="0"/>
                                  </p:iterate>
                                  <p:childTnLst>
                                    <p:set>
                                      <p:cBhvr>
                                        <p:cTn id="14" fill="hold"/>
                                        <p:tgtEl>
                                          <p:spTgt spid="313"/>
                                        </p:tgtEl>
                                        <p:attrNameLst>
                                          <p:attrName>style.visibility</p:attrName>
                                        </p:attrNameLst>
                                      </p:cBhvr>
                                      <p:to>
                                        <p:strVal val="visible"/>
                                      </p:to>
                                    </p:set>
                                    <p:anim calcmode="lin" valueType="num">
                                      <p:cBhvr>
                                        <p:cTn id="15" dur="500" fill="hold"/>
                                        <p:tgtEl>
                                          <p:spTgt spid="313"/>
                                        </p:tgtEl>
                                        <p:attrNameLst>
                                          <p:attrName>ppt_x</p:attrName>
                                        </p:attrNameLst>
                                      </p:cBhvr>
                                      <p:tavLst>
                                        <p:tav tm="0">
                                          <p:val>
                                            <p:strVal val="#ppt_x"/>
                                          </p:val>
                                        </p:tav>
                                        <p:tav tm="100000">
                                          <p:val>
                                            <p:strVal val="#ppt_x"/>
                                          </p:val>
                                        </p:tav>
                                      </p:tavLst>
                                    </p:anim>
                                    <p:anim calcmode="lin" valueType="num">
                                      <p:cBhvr>
                                        <p:cTn id="16" dur="500" fill="hold"/>
                                        <p:tgtEl>
                                          <p:spTgt spid="313"/>
                                        </p:tgtEl>
                                        <p:attrNameLst>
                                          <p:attrName>ppt_y</p:attrName>
                                        </p:attrNameLst>
                                      </p:cBhvr>
                                      <p:tavLst>
                                        <p:tav tm="0">
                                          <p:val>
                                            <p:strVal val="1+#ppt_h/2"/>
                                          </p:val>
                                        </p:tav>
                                        <p:tav tm="100000">
                                          <p:val>
                                            <p:strVal val="#ppt_y"/>
                                          </p:val>
                                        </p:tav>
                                      </p:tavLst>
                                    </p:anim>
                                  </p:childTnLst>
                                </p:cTn>
                              </p:par>
                            </p:childTnLst>
                          </p:cTn>
                        </p:par>
                        <p:par>
                          <p:cTn id="17" fill="hold">
                            <p:stCondLst>
                              <p:cond delay="4500"/>
                            </p:stCondLst>
                            <p:childTnLst>
                              <p:par>
                                <p:cTn id="18" presetClass="entr" nodeType="afterEffect" presetSubtype="4" presetID="2" grpId="4" fill="hold">
                                  <p:stCondLst>
                                    <p:cond delay="0"/>
                                  </p:stCondLst>
                                  <p:iterate type="el" backwards="0">
                                    <p:tmAbs val="0"/>
                                  </p:iterate>
                                  <p:childTnLst>
                                    <p:set>
                                      <p:cBhvr>
                                        <p:cTn id="19" fill="hold"/>
                                        <p:tgtEl>
                                          <p:spTgt spid="314"/>
                                        </p:tgtEl>
                                        <p:attrNameLst>
                                          <p:attrName>style.visibility</p:attrName>
                                        </p:attrNameLst>
                                      </p:cBhvr>
                                      <p:to>
                                        <p:strVal val="visible"/>
                                      </p:to>
                                    </p:set>
                                    <p:anim calcmode="lin" valueType="num">
                                      <p:cBhvr>
                                        <p:cTn id="20" dur="500" fill="hold"/>
                                        <p:tgtEl>
                                          <p:spTgt spid="314"/>
                                        </p:tgtEl>
                                        <p:attrNameLst>
                                          <p:attrName>ppt_x</p:attrName>
                                        </p:attrNameLst>
                                      </p:cBhvr>
                                      <p:tavLst>
                                        <p:tav tm="0">
                                          <p:val>
                                            <p:strVal val="#ppt_x"/>
                                          </p:val>
                                        </p:tav>
                                        <p:tav tm="100000">
                                          <p:val>
                                            <p:strVal val="#ppt_x"/>
                                          </p:val>
                                        </p:tav>
                                      </p:tavLst>
                                    </p:anim>
                                    <p:anim calcmode="lin" valueType="num">
                                      <p:cBhvr>
                                        <p:cTn id="21" dur="500" fill="hold"/>
                                        <p:tgtEl>
                                          <p:spTgt spid="314"/>
                                        </p:tgtEl>
                                        <p:attrNameLst>
                                          <p:attrName>ppt_y</p:attrName>
                                        </p:attrNameLst>
                                      </p:cBhvr>
                                      <p:tavLst>
                                        <p:tav tm="0">
                                          <p:val>
                                            <p:strVal val="1+#ppt_h/2"/>
                                          </p:val>
                                        </p:tav>
                                        <p:tav tm="100000">
                                          <p:val>
                                            <p:strVal val="#ppt_y"/>
                                          </p:val>
                                        </p:tav>
                                      </p:tavLst>
                                    </p:anim>
                                  </p:childTnLst>
                                </p:cTn>
                              </p:par>
                            </p:childTnLst>
                          </p:cTn>
                        </p:par>
                        <p:par>
                          <p:cTn id="22" fill="hold">
                            <p:stCondLst>
                              <p:cond delay="5000"/>
                            </p:stCondLst>
                            <p:childTnLst>
                              <p:par>
                                <p:cTn id="23" presetClass="entr" nodeType="afterEffect" presetID="10" grpId="5" fill="hold">
                                  <p:stCondLst>
                                    <p:cond delay="0"/>
                                  </p:stCondLst>
                                  <p:iterate type="el" backwards="0">
                                    <p:tmAbs val="0"/>
                                  </p:iterate>
                                  <p:childTnLst>
                                    <p:set>
                                      <p:cBhvr>
                                        <p:cTn id="24" fill="hold"/>
                                        <p:tgtEl>
                                          <p:spTgt spid="316"/>
                                        </p:tgtEl>
                                        <p:attrNameLst>
                                          <p:attrName>style.visibility</p:attrName>
                                        </p:attrNameLst>
                                      </p:cBhvr>
                                      <p:to>
                                        <p:strVal val="visible"/>
                                      </p:to>
                                    </p:set>
                                    <p:animEffect filter="fade" transition="in">
                                      <p:cBhvr>
                                        <p:cTn id="25" dur="5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2" grpId="2"/>
      <p:bldP build="whole" bldLvl="1" animBg="1" rev="0" advAuto="0" spid="314" grpId="4"/>
      <p:bldP build="whole" bldLvl="1" animBg="1" rev="0" advAuto="0" spid="315" grpId="1"/>
      <p:bldP build="whole" bldLvl="1" animBg="1" rev="0" advAuto="0" spid="316" grpId="5"/>
      <p:bldP build="whole" bldLvl="1" animBg="1" rev="0" advAuto="0" spid="313" grpId="3"/>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extBox 14"/>
          <p:cNvSpPr txBox="1"/>
          <p:nvPr/>
        </p:nvSpPr>
        <p:spPr>
          <a:xfrm>
            <a:off x="1663699" y="1759347"/>
            <a:ext cx="2109791" cy="172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200">
                <a:solidFill>
                  <a:srgbClr val="535353"/>
                </a:solidFill>
                <a:latin typeface="Arial"/>
                <a:ea typeface="Arial"/>
                <a:cs typeface="Arial"/>
                <a:sym typeface="Arial"/>
              </a:defRPr>
            </a:lvl1pPr>
          </a:lstStyle>
          <a:p>
            <a:pPr/>
            <a:r>
              <a:t>Sed ut perspiciatis</a:t>
            </a:r>
          </a:p>
        </p:txBody>
      </p:sp>
      <p:sp>
        <p:nvSpPr>
          <p:cNvPr id="319" name="TextBox 70"/>
          <p:cNvSpPr txBox="1"/>
          <p:nvPr/>
        </p:nvSpPr>
        <p:spPr>
          <a:xfrm>
            <a:off x="1663699" y="2648347"/>
            <a:ext cx="2109791" cy="172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200">
                <a:solidFill>
                  <a:srgbClr val="535353"/>
                </a:solidFill>
                <a:latin typeface="Arial"/>
                <a:ea typeface="Arial"/>
                <a:cs typeface="Arial"/>
                <a:sym typeface="Arial"/>
              </a:defRPr>
            </a:lvl1pPr>
          </a:lstStyle>
          <a:p>
            <a:pPr/>
            <a:r>
              <a:t>Inventore veritatis et quasi</a:t>
            </a:r>
          </a:p>
        </p:txBody>
      </p:sp>
      <p:grpSp>
        <p:nvGrpSpPr>
          <p:cNvPr id="332" name="Group 9"/>
          <p:cNvGrpSpPr/>
          <p:nvPr/>
        </p:nvGrpSpPr>
        <p:grpSpPr>
          <a:xfrm>
            <a:off x="1663698" y="1924450"/>
            <a:ext cx="8553455" cy="517528"/>
            <a:chOff x="0" y="0"/>
            <a:chExt cx="8553453" cy="517526"/>
          </a:xfrm>
        </p:grpSpPr>
        <p:sp>
          <p:nvSpPr>
            <p:cNvPr id="320" name="Freeform 9"/>
            <p:cNvSpPr/>
            <p:nvPr/>
          </p:nvSpPr>
          <p:spPr>
            <a:xfrm>
              <a:off x="-1" y="98425"/>
              <a:ext cx="8553455" cy="2047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615"/>
                    <a:pt x="21486" y="21600"/>
                    <a:pt x="21335" y="21600"/>
                  </a:cubicBezTo>
                  <a:cubicBezTo>
                    <a:pt x="275" y="21600"/>
                    <a:pt x="275" y="21600"/>
                    <a:pt x="275" y="21600"/>
                  </a:cubicBezTo>
                  <a:cubicBezTo>
                    <a:pt x="123" y="21600"/>
                    <a:pt x="0" y="16615"/>
                    <a:pt x="0" y="10800"/>
                  </a:cubicBezTo>
                  <a:cubicBezTo>
                    <a:pt x="0" y="4569"/>
                    <a:pt x="123" y="0"/>
                    <a:pt x="275" y="0"/>
                  </a:cubicBezTo>
                  <a:cubicBezTo>
                    <a:pt x="21335" y="0"/>
                    <a:pt x="21335" y="0"/>
                    <a:pt x="21335" y="0"/>
                  </a:cubicBezTo>
                  <a:cubicBezTo>
                    <a:pt x="21486" y="0"/>
                    <a:pt x="21600" y="4569"/>
                    <a:pt x="21600" y="1080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p>
          </p:txBody>
        </p:sp>
        <p:grpSp>
          <p:nvGrpSpPr>
            <p:cNvPr id="330" name="Group 37"/>
            <p:cNvGrpSpPr/>
            <p:nvPr/>
          </p:nvGrpSpPr>
          <p:grpSpPr>
            <a:xfrm>
              <a:off x="0" y="390526"/>
              <a:ext cx="8553454" cy="127001"/>
              <a:chOff x="0" y="0"/>
              <a:chExt cx="8553453" cy="127000"/>
            </a:xfrm>
          </p:grpSpPr>
          <p:sp>
            <p:nvSpPr>
              <p:cNvPr id="321" name="TextBox 26"/>
              <p:cNvSpPr txBox="1"/>
              <p:nvPr/>
            </p:nvSpPr>
            <p:spPr>
              <a:xfrm>
                <a:off x="0"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0%</a:t>
                </a:r>
              </a:p>
            </p:txBody>
          </p:sp>
          <p:sp>
            <p:nvSpPr>
              <p:cNvPr id="322" name="TextBox 27"/>
              <p:cNvSpPr txBox="1"/>
              <p:nvPr/>
            </p:nvSpPr>
            <p:spPr>
              <a:xfrm>
                <a:off x="2028824"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25%</a:t>
                </a:r>
              </a:p>
            </p:txBody>
          </p:sp>
          <p:sp>
            <p:nvSpPr>
              <p:cNvPr id="323" name="TextBox 28"/>
              <p:cNvSpPr txBox="1"/>
              <p:nvPr/>
            </p:nvSpPr>
            <p:spPr>
              <a:xfrm>
                <a:off x="4151313"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50%</a:t>
                </a:r>
              </a:p>
            </p:txBody>
          </p:sp>
          <p:sp>
            <p:nvSpPr>
              <p:cNvPr id="324" name="TextBox 29"/>
              <p:cNvSpPr txBox="1"/>
              <p:nvPr/>
            </p:nvSpPr>
            <p:spPr>
              <a:xfrm>
                <a:off x="6292852"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75%</a:t>
                </a:r>
              </a:p>
            </p:txBody>
          </p:sp>
          <p:sp>
            <p:nvSpPr>
              <p:cNvPr id="325" name="TextBox 30"/>
              <p:cNvSpPr txBox="1"/>
              <p:nvPr/>
            </p:nvSpPr>
            <p:spPr>
              <a:xfrm>
                <a:off x="8258178" y="-1"/>
                <a:ext cx="29527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100%</a:t>
                </a:r>
              </a:p>
            </p:txBody>
          </p:sp>
          <p:sp>
            <p:nvSpPr>
              <p:cNvPr id="326" name="Straight Connector 32"/>
              <p:cNvSpPr/>
              <p:nvPr/>
            </p:nvSpPr>
            <p:spPr>
              <a:xfrm>
                <a:off x="379412" y="61911"/>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27" name="Straight Connector 33"/>
              <p:cNvSpPr/>
              <p:nvPr/>
            </p:nvSpPr>
            <p:spPr>
              <a:xfrm>
                <a:off x="2517775" y="61911"/>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28" name="Straight Connector 34"/>
              <p:cNvSpPr/>
              <p:nvPr/>
            </p:nvSpPr>
            <p:spPr>
              <a:xfrm>
                <a:off x="4656139" y="61911"/>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29" name="Straight Connector 35"/>
              <p:cNvSpPr/>
              <p:nvPr/>
            </p:nvSpPr>
            <p:spPr>
              <a:xfrm>
                <a:off x="6794502" y="61911"/>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grpSp>
        <p:sp>
          <p:nvSpPr>
            <p:cNvPr id="331" name="Right Arrow 69"/>
            <p:cNvSpPr/>
            <p:nvPr/>
          </p:nvSpPr>
          <p:spPr>
            <a:xfrm>
              <a:off x="0" y="0"/>
              <a:ext cx="7883529" cy="398465"/>
            </a:xfrm>
            <a:prstGeom prst="rightArrow">
              <a:avLst>
                <a:gd name="adj1" fmla="val 50000"/>
                <a:gd name="adj2" fmla="val 50000"/>
              </a:avLst>
            </a:prstGeom>
            <a:solidFill>
              <a:srgbClr val="263163"/>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grpSp>
      <p:sp>
        <p:nvSpPr>
          <p:cNvPr id="333" name="TextBox 85"/>
          <p:cNvSpPr txBox="1"/>
          <p:nvPr/>
        </p:nvSpPr>
        <p:spPr>
          <a:xfrm>
            <a:off x="1663700" y="3521471"/>
            <a:ext cx="2279650" cy="1728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200">
                <a:solidFill>
                  <a:srgbClr val="535353"/>
                </a:solidFill>
                <a:latin typeface="Arial"/>
                <a:ea typeface="Arial"/>
                <a:cs typeface="Arial"/>
                <a:sym typeface="Arial"/>
              </a:defRPr>
            </a:lvl1pPr>
          </a:lstStyle>
          <a:p>
            <a:pPr/>
            <a:r>
              <a:t>Accusantium doloremque lium</a:t>
            </a:r>
          </a:p>
        </p:txBody>
      </p:sp>
      <p:grpSp>
        <p:nvGrpSpPr>
          <p:cNvPr id="346" name="Group 11"/>
          <p:cNvGrpSpPr/>
          <p:nvPr/>
        </p:nvGrpSpPr>
        <p:grpSpPr>
          <a:xfrm>
            <a:off x="1663699" y="3689746"/>
            <a:ext cx="8553452" cy="517527"/>
            <a:chOff x="0" y="0"/>
            <a:chExt cx="8553451" cy="517525"/>
          </a:xfrm>
        </p:grpSpPr>
        <p:sp>
          <p:nvSpPr>
            <p:cNvPr id="334" name="Freeform 9"/>
            <p:cNvSpPr/>
            <p:nvPr/>
          </p:nvSpPr>
          <p:spPr>
            <a:xfrm>
              <a:off x="0" y="96836"/>
              <a:ext cx="8553452" cy="2047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615"/>
                    <a:pt x="21486" y="21600"/>
                    <a:pt x="21335" y="21600"/>
                  </a:cubicBezTo>
                  <a:cubicBezTo>
                    <a:pt x="275" y="21600"/>
                    <a:pt x="275" y="21600"/>
                    <a:pt x="275" y="21600"/>
                  </a:cubicBezTo>
                  <a:cubicBezTo>
                    <a:pt x="123" y="21600"/>
                    <a:pt x="0" y="16615"/>
                    <a:pt x="0" y="10800"/>
                  </a:cubicBezTo>
                  <a:cubicBezTo>
                    <a:pt x="0" y="4569"/>
                    <a:pt x="123" y="0"/>
                    <a:pt x="275" y="0"/>
                  </a:cubicBezTo>
                  <a:cubicBezTo>
                    <a:pt x="21335" y="0"/>
                    <a:pt x="21335" y="0"/>
                    <a:pt x="21335" y="0"/>
                  </a:cubicBezTo>
                  <a:cubicBezTo>
                    <a:pt x="21486" y="0"/>
                    <a:pt x="21600" y="4569"/>
                    <a:pt x="21600" y="1080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p>
          </p:txBody>
        </p:sp>
        <p:sp>
          <p:nvSpPr>
            <p:cNvPr id="335" name="Right Arrow 84"/>
            <p:cNvSpPr/>
            <p:nvPr/>
          </p:nvSpPr>
          <p:spPr>
            <a:xfrm>
              <a:off x="0" y="0"/>
              <a:ext cx="6543677" cy="400052"/>
            </a:xfrm>
            <a:prstGeom prst="rightArrow">
              <a:avLst>
                <a:gd name="adj1" fmla="val 50000"/>
                <a:gd name="adj2" fmla="val 50000"/>
              </a:avLst>
            </a:prstGeom>
            <a:solidFill>
              <a:srgbClr val="3F66AA"/>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grpSp>
          <p:nvGrpSpPr>
            <p:cNvPr id="345" name="Group 87"/>
            <p:cNvGrpSpPr/>
            <p:nvPr/>
          </p:nvGrpSpPr>
          <p:grpSpPr>
            <a:xfrm>
              <a:off x="0" y="390525"/>
              <a:ext cx="8553452" cy="127001"/>
              <a:chOff x="0" y="0"/>
              <a:chExt cx="8553451" cy="127000"/>
            </a:xfrm>
          </p:grpSpPr>
          <p:sp>
            <p:nvSpPr>
              <p:cNvPr id="336" name="TextBox 88"/>
              <p:cNvSpPr txBox="1"/>
              <p:nvPr/>
            </p:nvSpPr>
            <p:spPr>
              <a:xfrm>
                <a:off x="0"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0%</a:t>
                </a:r>
              </a:p>
            </p:txBody>
          </p:sp>
          <p:sp>
            <p:nvSpPr>
              <p:cNvPr id="337" name="TextBox 89"/>
              <p:cNvSpPr txBox="1"/>
              <p:nvPr/>
            </p:nvSpPr>
            <p:spPr>
              <a:xfrm>
                <a:off x="2028824"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25%</a:t>
                </a:r>
              </a:p>
            </p:txBody>
          </p:sp>
          <p:sp>
            <p:nvSpPr>
              <p:cNvPr id="338" name="TextBox 90"/>
              <p:cNvSpPr txBox="1"/>
              <p:nvPr/>
            </p:nvSpPr>
            <p:spPr>
              <a:xfrm>
                <a:off x="4151312"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50%</a:t>
                </a:r>
              </a:p>
            </p:txBody>
          </p:sp>
          <p:sp>
            <p:nvSpPr>
              <p:cNvPr id="339" name="TextBox 91"/>
              <p:cNvSpPr txBox="1"/>
              <p:nvPr/>
            </p:nvSpPr>
            <p:spPr>
              <a:xfrm>
                <a:off x="6292851"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75%</a:t>
                </a:r>
              </a:p>
            </p:txBody>
          </p:sp>
          <p:sp>
            <p:nvSpPr>
              <p:cNvPr id="340" name="TextBox 92"/>
              <p:cNvSpPr txBox="1"/>
              <p:nvPr/>
            </p:nvSpPr>
            <p:spPr>
              <a:xfrm>
                <a:off x="8258176" y="-1"/>
                <a:ext cx="29527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100%</a:t>
                </a:r>
              </a:p>
            </p:txBody>
          </p:sp>
          <p:sp>
            <p:nvSpPr>
              <p:cNvPr id="341" name="Straight Connector 93"/>
              <p:cNvSpPr/>
              <p:nvPr/>
            </p:nvSpPr>
            <p:spPr>
              <a:xfrm>
                <a:off x="379412" y="61912"/>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42" name="Straight Connector 94"/>
              <p:cNvSpPr/>
              <p:nvPr/>
            </p:nvSpPr>
            <p:spPr>
              <a:xfrm>
                <a:off x="2517774" y="61912"/>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43" name="Straight Connector 95"/>
              <p:cNvSpPr/>
              <p:nvPr/>
            </p:nvSpPr>
            <p:spPr>
              <a:xfrm>
                <a:off x="4656138" y="61912"/>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44" name="Straight Connector 96"/>
              <p:cNvSpPr/>
              <p:nvPr/>
            </p:nvSpPr>
            <p:spPr>
              <a:xfrm>
                <a:off x="6794501" y="61912"/>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grpSp>
      </p:grpSp>
      <p:sp>
        <p:nvSpPr>
          <p:cNvPr id="347" name="TextBox 119"/>
          <p:cNvSpPr txBox="1"/>
          <p:nvPr/>
        </p:nvSpPr>
        <p:spPr>
          <a:xfrm>
            <a:off x="1663700" y="4413646"/>
            <a:ext cx="2279650" cy="1728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200">
                <a:solidFill>
                  <a:srgbClr val="535353"/>
                </a:solidFill>
                <a:latin typeface="Arial"/>
                <a:ea typeface="Arial"/>
                <a:cs typeface="Arial"/>
                <a:sym typeface="Arial"/>
              </a:defRPr>
            </a:lvl1pPr>
          </a:lstStyle>
          <a:p>
            <a:pPr/>
            <a:r>
              <a:t>Accusa ntiumue lium</a:t>
            </a:r>
          </a:p>
        </p:txBody>
      </p:sp>
      <p:grpSp>
        <p:nvGrpSpPr>
          <p:cNvPr id="360" name="Group 12"/>
          <p:cNvGrpSpPr/>
          <p:nvPr/>
        </p:nvGrpSpPr>
        <p:grpSpPr>
          <a:xfrm>
            <a:off x="1663699" y="4581126"/>
            <a:ext cx="8553453" cy="517527"/>
            <a:chOff x="0" y="0"/>
            <a:chExt cx="8553451" cy="517525"/>
          </a:xfrm>
        </p:grpSpPr>
        <p:sp>
          <p:nvSpPr>
            <p:cNvPr id="348" name="Freeform 9"/>
            <p:cNvSpPr/>
            <p:nvPr/>
          </p:nvSpPr>
          <p:spPr>
            <a:xfrm>
              <a:off x="0" y="96836"/>
              <a:ext cx="8553452" cy="2047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615"/>
                    <a:pt x="21486" y="21600"/>
                    <a:pt x="21335" y="21600"/>
                  </a:cubicBezTo>
                  <a:cubicBezTo>
                    <a:pt x="275" y="21600"/>
                    <a:pt x="275" y="21600"/>
                    <a:pt x="275" y="21600"/>
                  </a:cubicBezTo>
                  <a:cubicBezTo>
                    <a:pt x="123" y="21600"/>
                    <a:pt x="0" y="16615"/>
                    <a:pt x="0" y="10800"/>
                  </a:cubicBezTo>
                  <a:cubicBezTo>
                    <a:pt x="0" y="4569"/>
                    <a:pt x="123" y="0"/>
                    <a:pt x="275" y="0"/>
                  </a:cubicBezTo>
                  <a:cubicBezTo>
                    <a:pt x="21335" y="0"/>
                    <a:pt x="21335" y="0"/>
                    <a:pt x="21335" y="0"/>
                  </a:cubicBezTo>
                  <a:cubicBezTo>
                    <a:pt x="21486" y="0"/>
                    <a:pt x="21600" y="4569"/>
                    <a:pt x="21600" y="1080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p>
          </p:txBody>
        </p:sp>
        <p:sp>
          <p:nvSpPr>
            <p:cNvPr id="349" name="Right Arrow 121"/>
            <p:cNvSpPr/>
            <p:nvPr/>
          </p:nvSpPr>
          <p:spPr>
            <a:xfrm>
              <a:off x="-1" y="0"/>
              <a:ext cx="4292603" cy="400052"/>
            </a:xfrm>
            <a:prstGeom prst="rightArrow">
              <a:avLst>
                <a:gd name="adj1" fmla="val 50000"/>
                <a:gd name="adj2" fmla="val 50000"/>
              </a:avLst>
            </a:prstGeom>
            <a:solidFill>
              <a:schemeClr val="accent5"/>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grpSp>
          <p:nvGrpSpPr>
            <p:cNvPr id="359" name="Group 122"/>
            <p:cNvGrpSpPr/>
            <p:nvPr/>
          </p:nvGrpSpPr>
          <p:grpSpPr>
            <a:xfrm>
              <a:off x="-1" y="390525"/>
              <a:ext cx="8553452" cy="127001"/>
              <a:chOff x="0" y="0"/>
              <a:chExt cx="8553450" cy="127000"/>
            </a:xfrm>
          </p:grpSpPr>
          <p:sp>
            <p:nvSpPr>
              <p:cNvPr id="350" name="TextBox 125"/>
              <p:cNvSpPr txBox="1"/>
              <p:nvPr/>
            </p:nvSpPr>
            <p:spPr>
              <a:xfrm>
                <a:off x="-1"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0%</a:t>
                </a:r>
              </a:p>
            </p:txBody>
          </p:sp>
          <p:sp>
            <p:nvSpPr>
              <p:cNvPr id="351" name="TextBox 126"/>
              <p:cNvSpPr txBox="1"/>
              <p:nvPr/>
            </p:nvSpPr>
            <p:spPr>
              <a:xfrm>
                <a:off x="2028825"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25%</a:t>
                </a:r>
              </a:p>
            </p:txBody>
          </p:sp>
          <p:sp>
            <p:nvSpPr>
              <p:cNvPr id="352" name="TextBox 127"/>
              <p:cNvSpPr txBox="1"/>
              <p:nvPr/>
            </p:nvSpPr>
            <p:spPr>
              <a:xfrm>
                <a:off x="4151312" y="-1"/>
                <a:ext cx="250827"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50%</a:t>
                </a:r>
              </a:p>
            </p:txBody>
          </p:sp>
          <p:sp>
            <p:nvSpPr>
              <p:cNvPr id="353" name="TextBox 128"/>
              <p:cNvSpPr txBox="1"/>
              <p:nvPr/>
            </p:nvSpPr>
            <p:spPr>
              <a:xfrm>
                <a:off x="6292850"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75%</a:t>
                </a:r>
              </a:p>
            </p:txBody>
          </p:sp>
          <p:sp>
            <p:nvSpPr>
              <p:cNvPr id="354" name="TextBox 129"/>
              <p:cNvSpPr txBox="1"/>
              <p:nvPr/>
            </p:nvSpPr>
            <p:spPr>
              <a:xfrm>
                <a:off x="8258175" y="-1"/>
                <a:ext cx="29527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100%</a:t>
                </a:r>
              </a:p>
            </p:txBody>
          </p:sp>
          <p:sp>
            <p:nvSpPr>
              <p:cNvPr id="355" name="Straight Connector 130"/>
              <p:cNvSpPr/>
              <p:nvPr/>
            </p:nvSpPr>
            <p:spPr>
              <a:xfrm>
                <a:off x="379412" y="61912"/>
                <a:ext cx="1381127"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56" name="Straight Connector 131"/>
              <p:cNvSpPr/>
              <p:nvPr/>
            </p:nvSpPr>
            <p:spPr>
              <a:xfrm>
                <a:off x="2517775" y="61912"/>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57" name="Straight Connector 132"/>
              <p:cNvSpPr/>
              <p:nvPr/>
            </p:nvSpPr>
            <p:spPr>
              <a:xfrm>
                <a:off x="4656137" y="61912"/>
                <a:ext cx="1381127"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58" name="Straight Connector 133"/>
              <p:cNvSpPr/>
              <p:nvPr/>
            </p:nvSpPr>
            <p:spPr>
              <a:xfrm>
                <a:off x="6794500" y="61912"/>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grpSp>
      </p:grpSp>
      <p:grpSp>
        <p:nvGrpSpPr>
          <p:cNvPr id="373" name="Group 10"/>
          <p:cNvGrpSpPr/>
          <p:nvPr/>
        </p:nvGrpSpPr>
        <p:grpSpPr>
          <a:xfrm>
            <a:off x="1663699" y="2806306"/>
            <a:ext cx="8553453" cy="519114"/>
            <a:chOff x="0" y="0"/>
            <a:chExt cx="8553451" cy="519113"/>
          </a:xfrm>
        </p:grpSpPr>
        <p:sp>
          <p:nvSpPr>
            <p:cNvPr id="361" name="Freeform 9"/>
            <p:cNvSpPr/>
            <p:nvPr/>
          </p:nvSpPr>
          <p:spPr>
            <a:xfrm>
              <a:off x="0" y="97630"/>
              <a:ext cx="8553452" cy="2047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615"/>
                    <a:pt x="21486" y="21600"/>
                    <a:pt x="21335" y="21600"/>
                  </a:cubicBezTo>
                  <a:cubicBezTo>
                    <a:pt x="275" y="21600"/>
                    <a:pt x="275" y="21600"/>
                    <a:pt x="275" y="21600"/>
                  </a:cubicBezTo>
                  <a:cubicBezTo>
                    <a:pt x="123" y="21600"/>
                    <a:pt x="0" y="16615"/>
                    <a:pt x="0" y="10800"/>
                  </a:cubicBezTo>
                  <a:cubicBezTo>
                    <a:pt x="0" y="4569"/>
                    <a:pt x="123" y="0"/>
                    <a:pt x="275" y="0"/>
                  </a:cubicBezTo>
                  <a:cubicBezTo>
                    <a:pt x="21335" y="0"/>
                    <a:pt x="21335" y="0"/>
                    <a:pt x="21335" y="0"/>
                  </a:cubicBezTo>
                  <a:cubicBezTo>
                    <a:pt x="21486" y="0"/>
                    <a:pt x="21600" y="4569"/>
                    <a:pt x="21600" y="1080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FFFFFF"/>
                  </a:solidFill>
                  <a:latin typeface="Arial"/>
                  <a:ea typeface="Arial"/>
                  <a:cs typeface="Arial"/>
                  <a:sym typeface="Arial"/>
                </a:defRPr>
              </a:pPr>
            </a:p>
          </p:txBody>
        </p:sp>
        <p:grpSp>
          <p:nvGrpSpPr>
            <p:cNvPr id="371" name="Group 72"/>
            <p:cNvGrpSpPr/>
            <p:nvPr/>
          </p:nvGrpSpPr>
          <p:grpSpPr>
            <a:xfrm>
              <a:off x="-1" y="392113"/>
              <a:ext cx="8553452" cy="127001"/>
              <a:chOff x="0" y="0"/>
              <a:chExt cx="8553450" cy="127000"/>
            </a:xfrm>
          </p:grpSpPr>
          <p:sp>
            <p:nvSpPr>
              <p:cNvPr id="362" name="TextBox 73"/>
              <p:cNvSpPr txBox="1"/>
              <p:nvPr/>
            </p:nvSpPr>
            <p:spPr>
              <a:xfrm>
                <a:off x="-1"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0%</a:t>
                </a:r>
              </a:p>
            </p:txBody>
          </p:sp>
          <p:sp>
            <p:nvSpPr>
              <p:cNvPr id="363" name="TextBox 74"/>
              <p:cNvSpPr txBox="1"/>
              <p:nvPr/>
            </p:nvSpPr>
            <p:spPr>
              <a:xfrm>
                <a:off x="2028825"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25%</a:t>
                </a:r>
              </a:p>
            </p:txBody>
          </p:sp>
          <p:sp>
            <p:nvSpPr>
              <p:cNvPr id="364" name="TextBox 75"/>
              <p:cNvSpPr txBox="1"/>
              <p:nvPr/>
            </p:nvSpPr>
            <p:spPr>
              <a:xfrm>
                <a:off x="4151312" y="-1"/>
                <a:ext cx="250827"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50%</a:t>
                </a:r>
              </a:p>
            </p:txBody>
          </p:sp>
          <p:sp>
            <p:nvSpPr>
              <p:cNvPr id="365" name="TextBox 76"/>
              <p:cNvSpPr txBox="1"/>
              <p:nvPr/>
            </p:nvSpPr>
            <p:spPr>
              <a:xfrm>
                <a:off x="6292850" y="-1"/>
                <a:ext cx="25082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75%</a:t>
                </a:r>
              </a:p>
            </p:txBody>
          </p:sp>
          <p:sp>
            <p:nvSpPr>
              <p:cNvPr id="366" name="TextBox 77"/>
              <p:cNvSpPr txBox="1"/>
              <p:nvPr/>
            </p:nvSpPr>
            <p:spPr>
              <a:xfrm>
                <a:off x="8258175" y="-1"/>
                <a:ext cx="295276"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800">
                    <a:solidFill>
                      <a:srgbClr val="FFFFFF"/>
                    </a:solidFill>
                    <a:latin typeface="Arial"/>
                    <a:ea typeface="Arial"/>
                    <a:cs typeface="Arial"/>
                    <a:sym typeface="Arial"/>
                  </a:defRPr>
                </a:lvl1pPr>
              </a:lstStyle>
              <a:p>
                <a:pPr/>
                <a:r>
                  <a:t>100%</a:t>
                </a:r>
              </a:p>
            </p:txBody>
          </p:sp>
          <p:sp>
            <p:nvSpPr>
              <p:cNvPr id="367" name="Straight Connector 78"/>
              <p:cNvSpPr/>
              <p:nvPr/>
            </p:nvSpPr>
            <p:spPr>
              <a:xfrm>
                <a:off x="379412" y="61911"/>
                <a:ext cx="1381127"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68" name="Straight Connector 79"/>
              <p:cNvSpPr/>
              <p:nvPr/>
            </p:nvSpPr>
            <p:spPr>
              <a:xfrm>
                <a:off x="2517775" y="61911"/>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69" name="Straight Connector 80"/>
              <p:cNvSpPr/>
              <p:nvPr/>
            </p:nvSpPr>
            <p:spPr>
              <a:xfrm>
                <a:off x="4656137" y="61911"/>
                <a:ext cx="1381127"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370" name="Straight Connector 81"/>
              <p:cNvSpPr/>
              <p:nvPr/>
            </p:nvSpPr>
            <p:spPr>
              <a:xfrm>
                <a:off x="6794500" y="61911"/>
                <a:ext cx="1381126" cy="2"/>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grpSp>
        <p:sp>
          <p:nvSpPr>
            <p:cNvPr id="372" name="Right Arrow 13"/>
            <p:cNvSpPr/>
            <p:nvPr/>
          </p:nvSpPr>
          <p:spPr>
            <a:xfrm>
              <a:off x="-1" y="-1"/>
              <a:ext cx="4857753" cy="400052"/>
            </a:xfrm>
            <a:prstGeom prst="rightArrow">
              <a:avLst>
                <a:gd name="adj1" fmla="val 50000"/>
                <a:gd name="adj2" fmla="val 50000"/>
              </a:avLst>
            </a:prstGeom>
            <a:solidFill>
              <a:srgbClr val="F5BE41"/>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grpSp>
      <p:sp>
        <p:nvSpPr>
          <p:cNvPr id="374" name="TextBox 66"/>
          <p:cNvSpPr txBox="1"/>
          <p:nvPr/>
        </p:nvSpPr>
        <p:spPr>
          <a:xfrm>
            <a:off x="1618454" y="5343931"/>
            <a:ext cx="9031291" cy="6791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535353"/>
                </a:solidFill>
                <a:latin typeface="Arial"/>
                <a:ea typeface="Arial"/>
                <a:cs typeface="Arial"/>
                <a:sym typeface="Arial"/>
              </a:defRPr>
            </a:lvl1pPr>
          </a:lstStyle>
          <a:p>
            <a:pPr/>
            <a:r>
              <a:t>Sed ut perspiciatis unde omnis iste natus error sit voluptatem accusantium doloremque lium, totam rem aperiam, eaque ipsa quae ab illo inventore veritatis et quasi architecto beatae vitae dicta sunt explicabo. Sed ut perspiciatis unde omnis iste natus error.</a:t>
            </a:r>
          </a:p>
        </p:txBody>
      </p:sp>
      <p:sp>
        <p:nvSpPr>
          <p:cNvPr id="375"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4" grpId="1" fill="hold">
                                  <p:stCondLst>
                                    <p:cond delay="0"/>
                                  </p:stCondLst>
                                  <p:iterate type="el" backwards="0">
                                    <p:tmAbs val="0"/>
                                  </p:iterate>
                                  <p:childTnLst>
                                    <p:set>
                                      <p:cBhvr>
                                        <p:cTn id="6" fill="hold"/>
                                        <p:tgtEl>
                                          <p:spTgt spid="318"/>
                                        </p:tgtEl>
                                        <p:attrNameLst>
                                          <p:attrName>style.visibility</p:attrName>
                                        </p:attrNameLst>
                                      </p:cBhvr>
                                      <p:to>
                                        <p:strVal val="visible"/>
                                      </p:to>
                                    </p:set>
                                    <p:animEffect filter="box(in)" transition="in">
                                      <p:cBhvr>
                                        <p:cTn id="7" dur="2000"/>
                                        <p:tgtEl>
                                          <p:spTgt spid="318"/>
                                        </p:tgtEl>
                                      </p:cBhvr>
                                    </p:animEffect>
                                  </p:childTnLst>
                                </p:cTn>
                              </p:par>
                            </p:childTnLst>
                          </p:cTn>
                        </p:par>
                        <p:par>
                          <p:cTn id="8" fill="hold">
                            <p:stCondLst>
                              <p:cond delay="2000"/>
                            </p:stCondLst>
                            <p:childTnLst>
                              <p:par>
                                <p:cTn id="9" presetClass="entr" nodeType="afterEffect" presetSubtype="16" presetID="4" grpId="2" fill="hold">
                                  <p:stCondLst>
                                    <p:cond delay="0"/>
                                  </p:stCondLst>
                                  <p:iterate type="el" backwards="0">
                                    <p:tmAbs val="0"/>
                                  </p:iterate>
                                  <p:childTnLst>
                                    <p:set>
                                      <p:cBhvr>
                                        <p:cTn id="10" fill="hold"/>
                                        <p:tgtEl>
                                          <p:spTgt spid="319"/>
                                        </p:tgtEl>
                                        <p:attrNameLst>
                                          <p:attrName>style.visibility</p:attrName>
                                        </p:attrNameLst>
                                      </p:cBhvr>
                                      <p:to>
                                        <p:strVal val="visible"/>
                                      </p:to>
                                    </p:set>
                                    <p:animEffect filter="box(in)" transition="in">
                                      <p:cBhvr>
                                        <p:cTn id="11" dur="2000"/>
                                        <p:tgtEl>
                                          <p:spTgt spid="319"/>
                                        </p:tgtEl>
                                      </p:cBhvr>
                                    </p:animEffect>
                                  </p:childTnLst>
                                </p:cTn>
                              </p:par>
                            </p:childTnLst>
                          </p:cTn>
                        </p:par>
                        <p:par>
                          <p:cTn id="12" fill="hold">
                            <p:stCondLst>
                              <p:cond delay="4000"/>
                            </p:stCondLst>
                            <p:childTnLst>
                              <p:par>
                                <p:cTn id="13" presetClass="entr" nodeType="afterEffect" presetSubtype="16" presetID="4" grpId="3" fill="hold">
                                  <p:stCondLst>
                                    <p:cond delay="0"/>
                                  </p:stCondLst>
                                  <p:iterate type="el" backwards="0">
                                    <p:tmAbs val="0"/>
                                  </p:iterate>
                                  <p:childTnLst>
                                    <p:set>
                                      <p:cBhvr>
                                        <p:cTn id="14" fill="hold"/>
                                        <p:tgtEl>
                                          <p:spTgt spid="332"/>
                                        </p:tgtEl>
                                        <p:attrNameLst>
                                          <p:attrName>style.visibility</p:attrName>
                                        </p:attrNameLst>
                                      </p:cBhvr>
                                      <p:to>
                                        <p:strVal val="visible"/>
                                      </p:to>
                                    </p:set>
                                    <p:animEffect filter="box(in)" transition="in">
                                      <p:cBhvr>
                                        <p:cTn id="15" dur="2000"/>
                                        <p:tgtEl>
                                          <p:spTgt spid="332"/>
                                        </p:tgtEl>
                                      </p:cBhvr>
                                    </p:animEffect>
                                  </p:childTnLst>
                                </p:cTn>
                              </p:par>
                            </p:childTnLst>
                          </p:cTn>
                        </p:par>
                        <p:par>
                          <p:cTn id="16" fill="hold">
                            <p:stCondLst>
                              <p:cond delay="6000"/>
                            </p:stCondLst>
                            <p:childTnLst>
                              <p:par>
                                <p:cTn id="17" presetClass="entr" nodeType="afterEffect" presetSubtype="16" presetID="4" grpId="4" fill="hold">
                                  <p:stCondLst>
                                    <p:cond delay="0"/>
                                  </p:stCondLst>
                                  <p:iterate type="el" backwards="0">
                                    <p:tmAbs val="0"/>
                                  </p:iterate>
                                  <p:childTnLst>
                                    <p:set>
                                      <p:cBhvr>
                                        <p:cTn id="18" fill="hold"/>
                                        <p:tgtEl>
                                          <p:spTgt spid="333"/>
                                        </p:tgtEl>
                                        <p:attrNameLst>
                                          <p:attrName>style.visibility</p:attrName>
                                        </p:attrNameLst>
                                      </p:cBhvr>
                                      <p:to>
                                        <p:strVal val="visible"/>
                                      </p:to>
                                    </p:set>
                                    <p:animEffect filter="box(in)" transition="in">
                                      <p:cBhvr>
                                        <p:cTn id="19" dur="2000"/>
                                        <p:tgtEl>
                                          <p:spTgt spid="333"/>
                                        </p:tgtEl>
                                      </p:cBhvr>
                                    </p:animEffect>
                                  </p:childTnLst>
                                </p:cTn>
                              </p:par>
                            </p:childTnLst>
                          </p:cTn>
                        </p:par>
                        <p:par>
                          <p:cTn id="20" fill="hold">
                            <p:stCondLst>
                              <p:cond delay="8000"/>
                            </p:stCondLst>
                            <p:childTnLst>
                              <p:par>
                                <p:cTn id="21" presetClass="entr" nodeType="afterEffect" presetSubtype="16" presetID="4" grpId="5" fill="hold">
                                  <p:stCondLst>
                                    <p:cond delay="0"/>
                                  </p:stCondLst>
                                  <p:iterate type="el" backwards="0">
                                    <p:tmAbs val="0"/>
                                  </p:iterate>
                                  <p:childTnLst>
                                    <p:set>
                                      <p:cBhvr>
                                        <p:cTn id="22" fill="hold"/>
                                        <p:tgtEl>
                                          <p:spTgt spid="346"/>
                                        </p:tgtEl>
                                        <p:attrNameLst>
                                          <p:attrName>style.visibility</p:attrName>
                                        </p:attrNameLst>
                                      </p:cBhvr>
                                      <p:to>
                                        <p:strVal val="visible"/>
                                      </p:to>
                                    </p:set>
                                    <p:animEffect filter="box(in)" transition="in">
                                      <p:cBhvr>
                                        <p:cTn id="23" dur="2000"/>
                                        <p:tgtEl>
                                          <p:spTgt spid="346"/>
                                        </p:tgtEl>
                                      </p:cBhvr>
                                    </p:animEffect>
                                  </p:childTnLst>
                                </p:cTn>
                              </p:par>
                            </p:childTnLst>
                          </p:cTn>
                        </p:par>
                        <p:par>
                          <p:cTn id="24" fill="hold">
                            <p:stCondLst>
                              <p:cond delay="10000"/>
                            </p:stCondLst>
                            <p:childTnLst>
                              <p:par>
                                <p:cTn id="25" presetClass="entr" nodeType="afterEffect" presetSubtype="16" presetID="4" grpId="6" fill="hold">
                                  <p:stCondLst>
                                    <p:cond delay="0"/>
                                  </p:stCondLst>
                                  <p:iterate type="el" backwards="0">
                                    <p:tmAbs val="0"/>
                                  </p:iterate>
                                  <p:childTnLst>
                                    <p:set>
                                      <p:cBhvr>
                                        <p:cTn id="26" fill="hold"/>
                                        <p:tgtEl>
                                          <p:spTgt spid="347"/>
                                        </p:tgtEl>
                                        <p:attrNameLst>
                                          <p:attrName>style.visibility</p:attrName>
                                        </p:attrNameLst>
                                      </p:cBhvr>
                                      <p:to>
                                        <p:strVal val="visible"/>
                                      </p:to>
                                    </p:set>
                                    <p:animEffect filter="box(in)" transition="in">
                                      <p:cBhvr>
                                        <p:cTn id="27" dur="2000"/>
                                        <p:tgtEl>
                                          <p:spTgt spid="347"/>
                                        </p:tgtEl>
                                      </p:cBhvr>
                                    </p:animEffect>
                                  </p:childTnLst>
                                </p:cTn>
                              </p:par>
                            </p:childTnLst>
                          </p:cTn>
                        </p:par>
                        <p:par>
                          <p:cTn id="28" fill="hold">
                            <p:stCondLst>
                              <p:cond delay="12000"/>
                            </p:stCondLst>
                            <p:childTnLst>
                              <p:par>
                                <p:cTn id="29" presetClass="entr" nodeType="afterEffect" presetSubtype="16" presetID="4" grpId="7" fill="hold">
                                  <p:stCondLst>
                                    <p:cond delay="0"/>
                                  </p:stCondLst>
                                  <p:iterate type="el" backwards="0">
                                    <p:tmAbs val="0"/>
                                  </p:iterate>
                                  <p:childTnLst>
                                    <p:set>
                                      <p:cBhvr>
                                        <p:cTn id="30" fill="hold"/>
                                        <p:tgtEl>
                                          <p:spTgt spid="360"/>
                                        </p:tgtEl>
                                        <p:attrNameLst>
                                          <p:attrName>style.visibility</p:attrName>
                                        </p:attrNameLst>
                                      </p:cBhvr>
                                      <p:to>
                                        <p:strVal val="visible"/>
                                      </p:to>
                                    </p:set>
                                    <p:animEffect filter="box(in)" transition="in">
                                      <p:cBhvr>
                                        <p:cTn id="31" dur="2000"/>
                                        <p:tgtEl>
                                          <p:spTgt spid="360"/>
                                        </p:tgtEl>
                                      </p:cBhvr>
                                    </p:animEffect>
                                  </p:childTnLst>
                                </p:cTn>
                              </p:par>
                            </p:childTnLst>
                          </p:cTn>
                        </p:par>
                        <p:par>
                          <p:cTn id="32" fill="hold">
                            <p:stCondLst>
                              <p:cond delay="14000"/>
                            </p:stCondLst>
                            <p:childTnLst>
                              <p:par>
                                <p:cTn id="33" presetClass="entr" nodeType="afterEffect" presetSubtype="16" presetID="4" grpId="8" fill="hold">
                                  <p:stCondLst>
                                    <p:cond delay="0"/>
                                  </p:stCondLst>
                                  <p:iterate type="el" backwards="0">
                                    <p:tmAbs val="0"/>
                                  </p:iterate>
                                  <p:childTnLst>
                                    <p:set>
                                      <p:cBhvr>
                                        <p:cTn id="34" fill="hold"/>
                                        <p:tgtEl>
                                          <p:spTgt spid="373"/>
                                        </p:tgtEl>
                                        <p:attrNameLst>
                                          <p:attrName>style.visibility</p:attrName>
                                        </p:attrNameLst>
                                      </p:cBhvr>
                                      <p:to>
                                        <p:strVal val="visible"/>
                                      </p:to>
                                    </p:set>
                                    <p:animEffect filter="box(in)" transition="in">
                                      <p:cBhvr>
                                        <p:cTn id="35" dur="2000"/>
                                        <p:tgtEl>
                                          <p:spTgt spid="373"/>
                                        </p:tgtEl>
                                      </p:cBhvr>
                                    </p:animEffect>
                                  </p:childTnLst>
                                </p:cTn>
                              </p:par>
                            </p:childTnLst>
                          </p:cTn>
                        </p:par>
                        <p:par>
                          <p:cTn id="36" fill="hold">
                            <p:stCondLst>
                              <p:cond delay="16000"/>
                            </p:stCondLst>
                            <p:childTnLst>
                              <p:par>
                                <p:cTn id="37" presetClass="entr" nodeType="afterEffect" presetSubtype="8" presetID="22" grpId="9" fill="hold">
                                  <p:stCondLst>
                                    <p:cond delay="0"/>
                                  </p:stCondLst>
                                  <p:iterate type="el" backwards="0">
                                    <p:tmAbs val="0"/>
                                  </p:iterate>
                                  <p:childTnLst>
                                    <p:set>
                                      <p:cBhvr>
                                        <p:cTn id="38" fill="hold"/>
                                        <p:tgtEl>
                                          <p:spTgt spid="374"/>
                                        </p:tgtEl>
                                        <p:attrNameLst>
                                          <p:attrName>style.visibility</p:attrName>
                                        </p:attrNameLst>
                                      </p:cBhvr>
                                      <p:to>
                                        <p:strVal val="visible"/>
                                      </p:to>
                                    </p:set>
                                    <p:animEffect filter="wipe(left)" transition="in">
                                      <p:cBhvr>
                                        <p:cTn id="39" dur="500"/>
                                        <p:tgtEl>
                                          <p:spTgt spid="374"/>
                                        </p:tgtEl>
                                      </p:cBhvr>
                                    </p:animEffect>
                                  </p:childTnLst>
                                </p:cTn>
                              </p:par>
                            </p:childTnLst>
                          </p:cTn>
                        </p:par>
                        <p:par>
                          <p:cTn id="40" fill="hold">
                            <p:stCondLst>
                              <p:cond delay="16500"/>
                            </p:stCondLst>
                            <p:childTnLst>
                              <p:par>
                                <p:cTn id="41" presetClass="entr" nodeType="afterEffect" presetID="10" grpId="10" fill="hold">
                                  <p:stCondLst>
                                    <p:cond delay="0"/>
                                  </p:stCondLst>
                                  <p:iterate type="el" backwards="0">
                                    <p:tmAbs val="0"/>
                                  </p:iterate>
                                  <p:childTnLst>
                                    <p:set>
                                      <p:cBhvr>
                                        <p:cTn id="42" fill="hold"/>
                                        <p:tgtEl>
                                          <p:spTgt spid="375"/>
                                        </p:tgtEl>
                                        <p:attrNameLst>
                                          <p:attrName>style.visibility</p:attrName>
                                        </p:attrNameLst>
                                      </p:cBhvr>
                                      <p:to>
                                        <p:strVal val="visible"/>
                                      </p:to>
                                    </p:set>
                                    <p:animEffect filter="fade" transition="in">
                                      <p:cBhvr>
                                        <p:cTn id="43" dur="5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3" grpId="4"/>
      <p:bldP build="whole" bldLvl="1" animBg="1" rev="0" advAuto="0" spid="347" grpId="6"/>
      <p:bldP build="whole" bldLvl="1" animBg="1" rev="0" advAuto="0" spid="374" grpId="9"/>
      <p:bldP build="whole" bldLvl="1" animBg="1" rev="0" advAuto="0" spid="318" grpId="1"/>
      <p:bldP build="whole" bldLvl="1" animBg="1" rev="0" advAuto="0" spid="360" grpId="7"/>
      <p:bldP build="whole" bldLvl="1" animBg="1" rev="0" advAuto="0" spid="375" grpId="10"/>
      <p:bldP build="whole" bldLvl="1" animBg="1" rev="0" advAuto="0" spid="346" grpId="5"/>
      <p:bldP build="whole" bldLvl="1" animBg="1" rev="0" advAuto="0" spid="373" grpId="8"/>
      <p:bldP build="whole" bldLvl="1" animBg="1" rev="0" advAuto="0" spid="332" grpId="3"/>
      <p:bldP build="whole" bldLvl="1" animBg="1" rev="0" advAuto="0" spid="319"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77" name="Chart 26"/>
          <p:cNvGraphicFramePr/>
          <p:nvPr/>
        </p:nvGraphicFramePr>
        <p:xfrm>
          <a:off x="1450982" y="2076232"/>
          <a:ext cx="3696070" cy="3696069"/>
        </p:xfrm>
        <a:graphic xmlns:a="http://schemas.openxmlformats.org/drawingml/2006/main">
          <a:graphicData uri="http://schemas.openxmlformats.org/drawingml/2006/chart">
            <c:chart xmlns:c="http://schemas.openxmlformats.org/drawingml/2006/chart" r:id="rId2"/>
          </a:graphicData>
        </a:graphic>
      </p:graphicFrame>
      <p:graphicFrame>
        <p:nvGraphicFramePr>
          <p:cNvPr id="378" name="Chart 16"/>
          <p:cNvGraphicFramePr/>
          <p:nvPr/>
        </p:nvGraphicFramePr>
        <p:xfrm>
          <a:off x="1970544" y="2597109"/>
          <a:ext cx="2656943" cy="2656943"/>
        </p:xfrm>
        <a:graphic xmlns:a="http://schemas.openxmlformats.org/drawingml/2006/main">
          <a:graphicData uri="http://schemas.openxmlformats.org/drawingml/2006/chart">
            <c:chart xmlns:c="http://schemas.openxmlformats.org/drawingml/2006/chart" r:id="rId3"/>
          </a:graphicData>
        </a:graphic>
      </p:graphicFrame>
      <p:graphicFrame>
        <p:nvGraphicFramePr>
          <p:cNvPr id="379" name="Chart 8"/>
          <p:cNvGraphicFramePr/>
          <p:nvPr/>
        </p:nvGraphicFramePr>
        <p:xfrm>
          <a:off x="2367216" y="2994784"/>
          <a:ext cx="1863603" cy="1863603"/>
        </p:xfrm>
        <a:graphic xmlns:a="http://schemas.openxmlformats.org/drawingml/2006/main">
          <a:graphicData uri="http://schemas.openxmlformats.org/drawingml/2006/chart">
            <c:chart xmlns:c="http://schemas.openxmlformats.org/drawingml/2006/chart" r:id="rId4"/>
          </a:graphicData>
        </a:graphic>
      </p:graphicFrame>
      <p:grpSp>
        <p:nvGrpSpPr>
          <p:cNvPr id="384" name="Group 7"/>
          <p:cNvGrpSpPr/>
          <p:nvPr/>
        </p:nvGrpSpPr>
        <p:grpSpPr>
          <a:xfrm>
            <a:off x="5942798" y="4142832"/>
            <a:ext cx="1423809" cy="1407669"/>
            <a:chOff x="0" y="0"/>
            <a:chExt cx="1423808" cy="1407668"/>
          </a:xfrm>
        </p:grpSpPr>
        <p:sp>
          <p:nvSpPr>
            <p:cNvPr id="380" name="TextBox 9"/>
            <p:cNvSpPr txBox="1"/>
            <p:nvPr/>
          </p:nvSpPr>
          <p:spPr>
            <a:xfrm>
              <a:off x="8434" y="0"/>
              <a:ext cx="6441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defRPr sz="2400">
                  <a:solidFill>
                    <a:srgbClr val="FF5900"/>
                  </a:solidFill>
                  <a:latin typeface="Arial"/>
                  <a:ea typeface="Arial"/>
                  <a:cs typeface="Arial"/>
                  <a:sym typeface="Arial"/>
                </a:defRPr>
              </a:pPr>
              <a:r>
                <a:t>80</a:t>
              </a:r>
              <a:r>
                <a:rPr sz="1100"/>
                <a:t>%</a:t>
              </a:r>
            </a:p>
          </p:txBody>
        </p:sp>
        <p:sp>
          <p:nvSpPr>
            <p:cNvPr id="381" name="TextBox 10"/>
            <p:cNvSpPr txBox="1"/>
            <p:nvPr/>
          </p:nvSpPr>
          <p:spPr>
            <a:xfrm>
              <a:off x="-1" y="324521"/>
              <a:ext cx="1423810" cy="172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rgbClr val="FF5900"/>
                  </a:solidFill>
                  <a:latin typeface="Arial"/>
                  <a:ea typeface="Arial"/>
                  <a:cs typeface="Arial"/>
                  <a:sym typeface="Arial"/>
                </a:defRPr>
              </a:lvl1pPr>
            </a:lstStyle>
            <a:p>
              <a:pPr/>
              <a:r>
                <a:t>Lorem Ipsum Dolor</a:t>
              </a:r>
            </a:p>
          </p:txBody>
        </p:sp>
        <p:sp>
          <p:nvSpPr>
            <p:cNvPr id="382" name="TextBox 24"/>
            <p:cNvSpPr txBox="1"/>
            <p:nvPr/>
          </p:nvSpPr>
          <p:spPr>
            <a:xfrm>
              <a:off x="23314" y="713323"/>
              <a:ext cx="1189376" cy="694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ACACAC"/>
                  </a:solidFill>
                  <a:latin typeface="Arial"/>
                  <a:ea typeface="Arial"/>
                  <a:cs typeface="Arial"/>
                  <a:sym typeface="Arial"/>
                </a:defRPr>
              </a:lvl1pPr>
            </a:lstStyle>
            <a:p>
              <a:pPr/>
              <a:r>
                <a:t>Rum eiusapero et ma nem am ipsam et labor ma sus, ut dolo di omnimincte vid utem et unt.</a:t>
              </a:r>
            </a:p>
          </p:txBody>
        </p:sp>
        <p:sp>
          <p:nvSpPr>
            <p:cNvPr id="383" name="Straight Connector 25"/>
            <p:cNvSpPr/>
            <p:nvPr/>
          </p:nvSpPr>
          <p:spPr>
            <a:xfrm>
              <a:off x="23315" y="628485"/>
              <a:ext cx="345585"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grpSp>
      <p:grpSp>
        <p:nvGrpSpPr>
          <p:cNvPr id="389" name="Group 11"/>
          <p:cNvGrpSpPr/>
          <p:nvPr/>
        </p:nvGrpSpPr>
        <p:grpSpPr>
          <a:xfrm>
            <a:off x="7528762" y="4142832"/>
            <a:ext cx="1423809" cy="1407669"/>
            <a:chOff x="0" y="0"/>
            <a:chExt cx="1423808" cy="1407668"/>
          </a:xfrm>
        </p:grpSpPr>
        <p:sp>
          <p:nvSpPr>
            <p:cNvPr id="385" name="TextBox 34"/>
            <p:cNvSpPr txBox="1"/>
            <p:nvPr/>
          </p:nvSpPr>
          <p:spPr>
            <a:xfrm>
              <a:off x="8434" y="0"/>
              <a:ext cx="6441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defRPr sz="2400">
                  <a:solidFill>
                    <a:schemeClr val="accent3"/>
                  </a:solidFill>
                  <a:latin typeface="Arial"/>
                  <a:ea typeface="Arial"/>
                  <a:cs typeface="Arial"/>
                  <a:sym typeface="Arial"/>
                </a:defRPr>
              </a:pPr>
              <a:r>
                <a:t>60</a:t>
              </a:r>
              <a:r>
                <a:rPr sz="1100"/>
                <a:t>%</a:t>
              </a:r>
            </a:p>
          </p:txBody>
        </p:sp>
        <p:sp>
          <p:nvSpPr>
            <p:cNvPr id="386" name="TextBox 35"/>
            <p:cNvSpPr txBox="1"/>
            <p:nvPr/>
          </p:nvSpPr>
          <p:spPr>
            <a:xfrm>
              <a:off x="-1" y="324521"/>
              <a:ext cx="1423810" cy="172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chemeClr val="accent3"/>
                  </a:solidFill>
                  <a:latin typeface="Arial"/>
                  <a:ea typeface="Arial"/>
                  <a:cs typeface="Arial"/>
                  <a:sym typeface="Arial"/>
                </a:defRPr>
              </a:lvl1pPr>
            </a:lstStyle>
            <a:p>
              <a:pPr/>
              <a:r>
                <a:t>Lorem Ipsum Dolor</a:t>
              </a:r>
            </a:p>
          </p:txBody>
        </p:sp>
        <p:sp>
          <p:nvSpPr>
            <p:cNvPr id="387" name="TextBox 36"/>
            <p:cNvSpPr txBox="1"/>
            <p:nvPr/>
          </p:nvSpPr>
          <p:spPr>
            <a:xfrm>
              <a:off x="23314" y="713323"/>
              <a:ext cx="1189376" cy="694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ACACAC"/>
                  </a:solidFill>
                  <a:latin typeface="Arial"/>
                  <a:ea typeface="Arial"/>
                  <a:cs typeface="Arial"/>
                  <a:sym typeface="Arial"/>
                </a:defRPr>
              </a:lvl1pPr>
            </a:lstStyle>
            <a:p>
              <a:pPr/>
              <a:r>
                <a:t>Rum eiusapero et ma nem am ipsam et labor ma sus, ut dolo di omnimincte vid utem et unt.</a:t>
              </a:r>
            </a:p>
          </p:txBody>
        </p:sp>
        <p:sp>
          <p:nvSpPr>
            <p:cNvPr id="388" name="Straight Connector 37"/>
            <p:cNvSpPr/>
            <p:nvPr/>
          </p:nvSpPr>
          <p:spPr>
            <a:xfrm>
              <a:off x="23315" y="628485"/>
              <a:ext cx="345585"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grpSp>
      <p:grpSp>
        <p:nvGrpSpPr>
          <p:cNvPr id="394" name="Group 12"/>
          <p:cNvGrpSpPr/>
          <p:nvPr/>
        </p:nvGrpSpPr>
        <p:grpSpPr>
          <a:xfrm>
            <a:off x="9114727" y="4142832"/>
            <a:ext cx="1423809" cy="1407669"/>
            <a:chOff x="0" y="0"/>
            <a:chExt cx="1423808" cy="1407668"/>
          </a:xfrm>
        </p:grpSpPr>
        <p:sp>
          <p:nvSpPr>
            <p:cNvPr id="390" name="TextBox 38"/>
            <p:cNvSpPr txBox="1"/>
            <p:nvPr/>
          </p:nvSpPr>
          <p:spPr>
            <a:xfrm>
              <a:off x="8434" y="0"/>
              <a:ext cx="644178" cy="345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defRPr sz="2400">
                  <a:solidFill>
                    <a:srgbClr val="F6CD35"/>
                  </a:solidFill>
                  <a:latin typeface="Arial"/>
                  <a:ea typeface="Arial"/>
                  <a:cs typeface="Arial"/>
                  <a:sym typeface="Arial"/>
                </a:defRPr>
              </a:pPr>
              <a:r>
                <a:t>42</a:t>
              </a:r>
              <a:r>
                <a:rPr sz="1100"/>
                <a:t>%</a:t>
              </a:r>
            </a:p>
          </p:txBody>
        </p:sp>
        <p:sp>
          <p:nvSpPr>
            <p:cNvPr id="391" name="TextBox 39"/>
            <p:cNvSpPr txBox="1"/>
            <p:nvPr/>
          </p:nvSpPr>
          <p:spPr>
            <a:xfrm>
              <a:off x="-1" y="324521"/>
              <a:ext cx="1423810" cy="172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200">
                  <a:solidFill>
                    <a:srgbClr val="F6CD35"/>
                  </a:solidFill>
                  <a:latin typeface="Arial"/>
                  <a:ea typeface="Arial"/>
                  <a:cs typeface="Arial"/>
                  <a:sym typeface="Arial"/>
                </a:defRPr>
              </a:lvl1pPr>
            </a:lstStyle>
            <a:p>
              <a:pPr/>
              <a:r>
                <a:t>Lorem Ipsum Dolor</a:t>
              </a:r>
            </a:p>
          </p:txBody>
        </p:sp>
        <p:sp>
          <p:nvSpPr>
            <p:cNvPr id="392" name="TextBox 40"/>
            <p:cNvSpPr txBox="1"/>
            <p:nvPr/>
          </p:nvSpPr>
          <p:spPr>
            <a:xfrm>
              <a:off x="23314" y="713323"/>
              <a:ext cx="1189376" cy="694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ACACAC"/>
                  </a:solidFill>
                  <a:latin typeface="Arial"/>
                  <a:ea typeface="Arial"/>
                  <a:cs typeface="Arial"/>
                  <a:sym typeface="Arial"/>
                </a:defRPr>
              </a:lvl1pPr>
            </a:lstStyle>
            <a:p>
              <a:pPr/>
              <a:r>
                <a:t>Rum eiusapero et ma nem am ipsam et labor ma sus, ut dolo di omnimincte vid utem et unt.</a:t>
              </a:r>
            </a:p>
          </p:txBody>
        </p:sp>
        <p:sp>
          <p:nvSpPr>
            <p:cNvPr id="393" name="Straight Connector 41"/>
            <p:cNvSpPr/>
            <p:nvPr/>
          </p:nvSpPr>
          <p:spPr>
            <a:xfrm>
              <a:off x="23315" y="628485"/>
              <a:ext cx="345585"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grpSp>
      <p:grpSp>
        <p:nvGrpSpPr>
          <p:cNvPr id="397" name="Group 13"/>
          <p:cNvGrpSpPr/>
          <p:nvPr/>
        </p:nvGrpSpPr>
        <p:grpSpPr>
          <a:xfrm>
            <a:off x="5964969" y="2065207"/>
            <a:ext cx="4915085" cy="432869"/>
            <a:chOff x="0" y="0"/>
            <a:chExt cx="4915084" cy="432868"/>
          </a:xfrm>
        </p:grpSpPr>
        <p:sp>
          <p:nvSpPr>
            <p:cNvPr id="395" name="TextBox 46"/>
            <p:cNvSpPr txBox="1"/>
            <p:nvPr/>
          </p:nvSpPr>
          <p:spPr>
            <a:xfrm>
              <a:off x="0" y="0"/>
              <a:ext cx="2951733" cy="333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b="1" sz="2300">
                  <a:solidFill>
                    <a:srgbClr val="3C65AA"/>
                  </a:solidFill>
                  <a:latin typeface="Arial"/>
                  <a:ea typeface="Arial"/>
                  <a:cs typeface="Arial"/>
                  <a:sym typeface="Arial"/>
                </a:defRPr>
              </a:lvl1pPr>
            </a:lstStyle>
            <a:p>
              <a:pPr/>
              <a:r>
                <a:t>Sed ut perspiciatis</a:t>
              </a:r>
            </a:p>
          </p:txBody>
        </p:sp>
        <p:sp>
          <p:nvSpPr>
            <p:cNvPr id="396" name="TextBox 47"/>
            <p:cNvSpPr/>
            <p:nvPr/>
          </p:nvSpPr>
          <p:spPr>
            <a:xfrm>
              <a:off x="0" y="432868"/>
              <a:ext cx="491508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700">
                  <a:solidFill>
                    <a:srgbClr val="7F7F7F"/>
                  </a:solidFill>
                  <a:latin typeface="Arial"/>
                  <a:ea typeface="Arial"/>
                  <a:cs typeface="Arial"/>
                  <a:sym typeface="Arial"/>
                </a:defRPr>
              </a:lvl1pPr>
            </a:lstStyle>
            <a:p>
              <a:pPr/>
              <a:r>
                <a:t>Sed ut perspiciatis unde omnis iste natus error sit voluptatem accusantium doloremque lium, totam rem aperiam, eaque ipsa quae ab illo inventore ut perspiciatis unde omnis iste natus error. veritatis et quasi architecto beatae vitae dicta sunt explicabo.</a:t>
              </a:r>
            </a:p>
          </p:txBody>
        </p:sp>
      </p:grpSp>
      <p:sp>
        <p:nvSpPr>
          <p:cNvPr id="398" name="TextBox 49"/>
          <p:cNvSpPr txBox="1"/>
          <p:nvPr/>
        </p:nvSpPr>
        <p:spPr>
          <a:xfrm>
            <a:off x="2906478" y="3753146"/>
            <a:ext cx="774702"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solidFill>
                  <a:srgbClr val="939393"/>
                </a:solidFill>
                <a:latin typeface="Clear Sans Medium"/>
                <a:ea typeface="Clear Sans Medium"/>
                <a:cs typeface="Clear Sans Medium"/>
                <a:sym typeface="Clear Sans Medium"/>
              </a:defRPr>
            </a:lvl1pPr>
          </a:lstStyle>
          <a:p>
            <a:pPr/>
            <a:r>
              <a:t>DATA IS HERE</a:t>
            </a:r>
          </a:p>
        </p:txBody>
      </p:sp>
      <p:sp>
        <p:nvSpPr>
          <p:cNvPr id="399"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79"/>
                                        </p:tgtEl>
                                        <p:attrNameLst>
                                          <p:attrName>style.visibility</p:attrName>
                                        </p:attrNameLst>
                                      </p:cBhvr>
                                      <p:to>
                                        <p:strVal val="visible"/>
                                      </p:to>
                                    </p:set>
                                    <p:animEffect filter="fade" transition="in">
                                      <p:cBhvr>
                                        <p:cTn id="7" dur="500"/>
                                        <p:tgtEl>
                                          <p:spTgt spid="379"/>
                                        </p:tgtEl>
                                      </p:cBhvr>
                                    </p:animEffect>
                                  </p:childTnLst>
                                </p:cTn>
                              </p:par>
                            </p:childTnLst>
                          </p:cTn>
                        </p:par>
                        <p:par>
                          <p:cTn id="8" fill="hold">
                            <p:stCondLst>
                              <p:cond delay="500"/>
                            </p:stCondLst>
                            <p:childTnLst>
                              <p:par>
                                <p:cTn id="9" presetClass="entr" nodeType="afterEffect" presetID="10" grpId="2" fill="hold">
                                  <p:stCondLst>
                                    <p:cond delay="0"/>
                                  </p:stCondLst>
                                  <p:iterate type="el" backwards="0">
                                    <p:tmAbs val="0"/>
                                  </p:iterate>
                                  <p:childTnLst>
                                    <p:set>
                                      <p:cBhvr>
                                        <p:cTn id="10" fill="hold"/>
                                        <p:tgtEl>
                                          <p:spTgt spid="378"/>
                                        </p:tgtEl>
                                        <p:attrNameLst>
                                          <p:attrName>style.visibility</p:attrName>
                                        </p:attrNameLst>
                                      </p:cBhvr>
                                      <p:to>
                                        <p:strVal val="visible"/>
                                      </p:to>
                                    </p:set>
                                    <p:animEffect filter="fade" transition="in">
                                      <p:cBhvr>
                                        <p:cTn id="11" dur="500"/>
                                        <p:tgtEl>
                                          <p:spTgt spid="378"/>
                                        </p:tgtEl>
                                      </p:cBhvr>
                                    </p:animEffect>
                                  </p:childTnLst>
                                </p:cTn>
                              </p:par>
                            </p:childTnLst>
                          </p:cTn>
                        </p:par>
                        <p:par>
                          <p:cTn id="12" fill="hold">
                            <p:stCondLst>
                              <p:cond delay="1000"/>
                            </p:stCondLst>
                            <p:childTnLst>
                              <p:par>
                                <p:cTn id="13" presetClass="entr" nodeType="afterEffect" presetID="10" grpId="3" fill="hold">
                                  <p:stCondLst>
                                    <p:cond delay="0"/>
                                  </p:stCondLst>
                                  <p:iterate type="el" backwards="0">
                                    <p:tmAbs val="0"/>
                                  </p:iterate>
                                  <p:childTnLst>
                                    <p:set>
                                      <p:cBhvr>
                                        <p:cTn id="14" fill="hold"/>
                                        <p:tgtEl>
                                          <p:spTgt spid="377"/>
                                        </p:tgtEl>
                                        <p:attrNameLst>
                                          <p:attrName>style.visibility</p:attrName>
                                        </p:attrNameLst>
                                      </p:cBhvr>
                                      <p:to>
                                        <p:strVal val="visible"/>
                                      </p:to>
                                    </p:set>
                                    <p:animEffect filter="fade" transition="in">
                                      <p:cBhvr>
                                        <p:cTn id="15" dur="500"/>
                                        <p:tgtEl>
                                          <p:spTgt spid="377"/>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16" presetID="23" grpId="4" fill="hold">
                                  <p:stCondLst>
                                    <p:cond delay="0"/>
                                  </p:stCondLst>
                                  <p:iterate type="el" backwards="0">
                                    <p:tmAbs val="0"/>
                                  </p:iterate>
                                  <p:childTnLst>
                                    <p:set>
                                      <p:cBhvr>
                                        <p:cTn id="19" fill="hold"/>
                                        <p:tgtEl>
                                          <p:spTgt spid="398"/>
                                        </p:tgtEl>
                                        <p:attrNameLst>
                                          <p:attrName>style.visibility</p:attrName>
                                        </p:attrNameLst>
                                      </p:cBhvr>
                                      <p:to>
                                        <p:strVal val="visible"/>
                                      </p:to>
                                    </p:set>
                                    <p:anim calcmode="lin" valueType="num">
                                      <p:cBhvr>
                                        <p:cTn id="20" dur="500" fill="hold"/>
                                        <p:tgtEl>
                                          <p:spTgt spid="398"/>
                                        </p:tgtEl>
                                        <p:attrNameLst>
                                          <p:attrName>ppt_w</p:attrName>
                                        </p:attrNameLst>
                                      </p:cBhvr>
                                      <p:tavLst>
                                        <p:tav tm="0">
                                          <p:val>
                                            <p:fltVal val="0"/>
                                          </p:val>
                                        </p:tav>
                                        <p:tav tm="100000">
                                          <p:val>
                                            <p:strVal val="#ppt_w"/>
                                          </p:val>
                                        </p:tav>
                                      </p:tavLst>
                                    </p:anim>
                                    <p:anim calcmode="lin" valueType="num">
                                      <p:cBhvr>
                                        <p:cTn id="21" dur="500" fill="hold"/>
                                        <p:tgtEl>
                                          <p:spTgt spid="398"/>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Class="entr" nodeType="afterEffect" presetSubtype="16" presetID="23" grpId="5" fill="hold">
                                  <p:stCondLst>
                                    <p:cond delay="0"/>
                                  </p:stCondLst>
                                  <p:iterate type="el" backwards="0">
                                    <p:tmAbs val="0"/>
                                  </p:iterate>
                                  <p:childTnLst>
                                    <p:set>
                                      <p:cBhvr>
                                        <p:cTn id="24" fill="hold"/>
                                        <p:tgtEl>
                                          <p:spTgt spid="384"/>
                                        </p:tgtEl>
                                        <p:attrNameLst>
                                          <p:attrName>style.visibility</p:attrName>
                                        </p:attrNameLst>
                                      </p:cBhvr>
                                      <p:to>
                                        <p:strVal val="visible"/>
                                      </p:to>
                                    </p:set>
                                    <p:anim calcmode="lin" valueType="num">
                                      <p:cBhvr>
                                        <p:cTn id="25" dur="500" fill="hold"/>
                                        <p:tgtEl>
                                          <p:spTgt spid="384"/>
                                        </p:tgtEl>
                                        <p:attrNameLst>
                                          <p:attrName>ppt_w</p:attrName>
                                        </p:attrNameLst>
                                      </p:cBhvr>
                                      <p:tavLst>
                                        <p:tav tm="0">
                                          <p:val>
                                            <p:fltVal val="0"/>
                                          </p:val>
                                        </p:tav>
                                        <p:tav tm="100000">
                                          <p:val>
                                            <p:strVal val="#ppt_w"/>
                                          </p:val>
                                        </p:tav>
                                      </p:tavLst>
                                    </p:anim>
                                    <p:anim calcmode="lin" valueType="num">
                                      <p:cBhvr>
                                        <p:cTn id="26" dur="500" fill="hold"/>
                                        <p:tgtEl>
                                          <p:spTgt spid="384"/>
                                        </p:tgtEl>
                                        <p:attrNameLst>
                                          <p:attrName>ppt_h</p:attrName>
                                        </p:attrNameLst>
                                      </p:cBhvr>
                                      <p:tavLst>
                                        <p:tav tm="0">
                                          <p:val>
                                            <p:fltVal val="0"/>
                                          </p:val>
                                        </p:tav>
                                        <p:tav tm="100000">
                                          <p:val>
                                            <p:strVal val="#ppt_h"/>
                                          </p:val>
                                        </p:tav>
                                      </p:tavLst>
                                    </p:anim>
                                  </p:childTnLst>
                                </p:cTn>
                              </p:par>
                            </p:childTnLst>
                          </p:cTn>
                        </p:par>
                        <p:par>
                          <p:cTn id="27" fill="hold">
                            <p:stCondLst>
                              <p:cond delay="1000"/>
                            </p:stCondLst>
                            <p:childTnLst>
                              <p:par>
                                <p:cTn id="28" presetClass="entr" nodeType="afterEffect" presetSubtype="16" presetID="23" grpId="6" fill="hold">
                                  <p:stCondLst>
                                    <p:cond delay="0"/>
                                  </p:stCondLst>
                                  <p:iterate type="el" backwards="0">
                                    <p:tmAbs val="0"/>
                                  </p:iterate>
                                  <p:childTnLst>
                                    <p:set>
                                      <p:cBhvr>
                                        <p:cTn id="29" fill="hold"/>
                                        <p:tgtEl>
                                          <p:spTgt spid="389"/>
                                        </p:tgtEl>
                                        <p:attrNameLst>
                                          <p:attrName>style.visibility</p:attrName>
                                        </p:attrNameLst>
                                      </p:cBhvr>
                                      <p:to>
                                        <p:strVal val="visible"/>
                                      </p:to>
                                    </p:set>
                                    <p:anim calcmode="lin" valueType="num">
                                      <p:cBhvr>
                                        <p:cTn id="30" dur="500" fill="hold"/>
                                        <p:tgtEl>
                                          <p:spTgt spid="389"/>
                                        </p:tgtEl>
                                        <p:attrNameLst>
                                          <p:attrName>ppt_w</p:attrName>
                                        </p:attrNameLst>
                                      </p:cBhvr>
                                      <p:tavLst>
                                        <p:tav tm="0">
                                          <p:val>
                                            <p:fltVal val="0"/>
                                          </p:val>
                                        </p:tav>
                                        <p:tav tm="100000">
                                          <p:val>
                                            <p:strVal val="#ppt_w"/>
                                          </p:val>
                                        </p:tav>
                                      </p:tavLst>
                                    </p:anim>
                                    <p:anim calcmode="lin" valueType="num">
                                      <p:cBhvr>
                                        <p:cTn id="31" dur="500" fill="hold"/>
                                        <p:tgtEl>
                                          <p:spTgt spid="389"/>
                                        </p:tgtEl>
                                        <p:attrNameLst>
                                          <p:attrName>ppt_h</p:attrName>
                                        </p:attrNameLst>
                                      </p:cBhvr>
                                      <p:tavLst>
                                        <p:tav tm="0">
                                          <p:val>
                                            <p:fltVal val="0"/>
                                          </p:val>
                                        </p:tav>
                                        <p:tav tm="100000">
                                          <p:val>
                                            <p:strVal val="#ppt_h"/>
                                          </p:val>
                                        </p:tav>
                                      </p:tavLst>
                                    </p:anim>
                                  </p:childTnLst>
                                </p:cTn>
                              </p:par>
                            </p:childTnLst>
                          </p:cTn>
                        </p:par>
                        <p:par>
                          <p:cTn id="32" fill="hold">
                            <p:stCondLst>
                              <p:cond delay="1500"/>
                            </p:stCondLst>
                            <p:childTnLst>
                              <p:par>
                                <p:cTn id="33" presetClass="entr" nodeType="afterEffect" presetSubtype="16" presetID="23" grpId="7" fill="hold">
                                  <p:stCondLst>
                                    <p:cond delay="0"/>
                                  </p:stCondLst>
                                  <p:iterate type="el" backwards="0">
                                    <p:tmAbs val="0"/>
                                  </p:iterate>
                                  <p:childTnLst>
                                    <p:set>
                                      <p:cBhvr>
                                        <p:cTn id="34" fill="hold"/>
                                        <p:tgtEl>
                                          <p:spTgt spid="394"/>
                                        </p:tgtEl>
                                        <p:attrNameLst>
                                          <p:attrName>style.visibility</p:attrName>
                                        </p:attrNameLst>
                                      </p:cBhvr>
                                      <p:to>
                                        <p:strVal val="visible"/>
                                      </p:to>
                                    </p:set>
                                    <p:anim calcmode="lin" valueType="num">
                                      <p:cBhvr>
                                        <p:cTn id="35" dur="500" fill="hold"/>
                                        <p:tgtEl>
                                          <p:spTgt spid="394"/>
                                        </p:tgtEl>
                                        <p:attrNameLst>
                                          <p:attrName>ppt_w</p:attrName>
                                        </p:attrNameLst>
                                      </p:cBhvr>
                                      <p:tavLst>
                                        <p:tav tm="0">
                                          <p:val>
                                            <p:fltVal val="0"/>
                                          </p:val>
                                        </p:tav>
                                        <p:tav tm="100000">
                                          <p:val>
                                            <p:strVal val="#ppt_w"/>
                                          </p:val>
                                        </p:tav>
                                      </p:tavLst>
                                    </p:anim>
                                    <p:anim calcmode="lin" valueType="num">
                                      <p:cBhvr>
                                        <p:cTn id="36" dur="500" fill="hold"/>
                                        <p:tgtEl>
                                          <p:spTgt spid="394"/>
                                        </p:tgtEl>
                                        <p:attrNameLst>
                                          <p:attrName>ppt_h</p:attrName>
                                        </p:attrNameLst>
                                      </p:cBhvr>
                                      <p:tavLst>
                                        <p:tav tm="0">
                                          <p:val>
                                            <p:fltVal val="0"/>
                                          </p:val>
                                        </p:tav>
                                        <p:tav tm="100000">
                                          <p:val>
                                            <p:strVal val="#ppt_h"/>
                                          </p:val>
                                        </p:tav>
                                      </p:tavLst>
                                    </p:anim>
                                  </p:childTnLst>
                                </p:cTn>
                              </p:par>
                            </p:childTnLst>
                          </p:cTn>
                        </p:par>
                        <p:par>
                          <p:cTn id="37" fill="hold">
                            <p:stCondLst>
                              <p:cond delay="2000"/>
                            </p:stCondLst>
                            <p:childTnLst>
                              <p:par>
                                <p:cTn id="38" presetClass="entr" nodeType="afterEffect" presetSubtype="8" presetID="22" grpId="8" fill="hold">
                                  <p:stCondLst>
                                    <p:cond delay="0"/>
                                  </p:stCondLst>
                                  <p:iterate type="el" backwards="0">
                                    <p:tmAbs val="0"/>
                                  </p:iterate>
                                  <p:childTnLst>
                                    <p:set>
                                      <p:cBhvr>
                                        <p:cTn id="39" fill="hold"/>
                                        <p:tgtEl>
                                          <p:spTgt spid="397"/>
                                        </p:tgtEl>
                                        <p:attrNameLst>
                                          <p:attrName>style.visibility</p:attrName>
                                        </p:attrNameLst>
                                      </p:cBhvr>
                                      <p:to>
                                        <p:strVal val="visible"/>
                                      </p:to>
                                    </p:set>
                                    <p:animEffect filter="wipe(left)" transition="in">
                                      <p:cBhvr>
                                        <p:cTn id="40" dur="500"/>
                                        <p:tgtEl>
                                          <p:spTgt spid="397"/>
                                        </p:tgtEl>
                                      </p:cBhvr>
                                    </p:animEffect>
                                  </p:childTnLst>
                                </p:cTn>
                              </p:par>
                            </p:childTnLst>
                          </p:cTn>
                        </p:par>
                        <p:par>
                          <p:cTn id="41" fill="hold">
                            <p:stCondLst>
                              <p:cond delay="2500"/>
                            </p:stCondLst>
                            <p:childTnLst>
                              <p:par>
                                <p:cTn id="42" presetClass="entr" nodeType="afterEffect" presetID="10" grpId="9" fill="hold">
                                  <p:stCondLst>
                                    <p:cond delay="0"/>
                                  </p:stCondLst>
                                  <p:iterate type="el" backwards="0">
                                    <p:tmAbs val="0"/>
                                  </p:iterate>
                                  <p:childTnLst>
                                    <p:set>
                                      <p:cBhvr>
                                        <p:cTn id="43" fill="hold"/>
                                        <p:tgtEl>
                                          <p:spTgt spid="399"/>
                                        </p:tgtEl>
                                        <p:attrNameLst>
                                          <p:attrName>style.visibility</p:attrName>
                                        </p:attrNameLst>
                                      </p:cBhvr>
                                      <p:to>
                                        <p:strVal val="visible"/>
                                      </p:to>
                                    </p:set>
                                    <p:animEffect filter="fade" transition="in">
                                      <p:cBhvr>
                                        <p:cTn id="44" dur="5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7" grpId="3"/>
      <p:bldP build="whole" bldLvl="1" animBg="1" rev="0" advAuto="0" spid="398" grpId="4"/>
      <p:bldP build="whole" bldLvl="1" animBg="1" rev="0" advAuto="0" spid="389" grpId="6"/>
      <p:bldP build="whole" bldLvl="1" animBg="1" rev="0" advAuto="0" spid="397" grpId="8"/>
      <p:bldP build="whole" bldLvl="1" animBg="1" rev="0" advAuto="0" spid="399" grpId="9"/>
      <p:bldP build="whole" bldLvl="1" animBg="1" rev="0" advAuto="0" spid="379" grpId="1"/>
      <p:bldP build="whole" bldLvl="1" animBg="1" rev="0" advAuto="0" spid="378" grpId="2"/>
      <p:bldP build="whole" bldLvl="1" animBg="1" rev="0" advAuto="0" spid="384" grpId="5"/>
      <p:bldP build="whole" bldLvl="1" animBg="1" rev="0" advAuto="0" spid="394" grpId="7"/>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401" name="Chart 33"/>
          <p:cNvGraphicFramePr/>
          <p:nvPr/>
        </p:nvGraphicFramePr>
        <p:xfrm>
          <a:off x="535262" y="1453520"/>
          <a:ext cx="7134506" cy="3250477"/>
        </p:xfrm>
        <a:graphic xmlns:a="http://schemas.openxmlformats.org/drawingml/2006/main">
          <a:graphicData uri="http://schemas.openxmlformats.org/drawingml/2006/chart">
            <c:chart xmlns:c="http://schemas.openxmlformats.org/drawingml/2006/chart" r:id="rId2"/>
          </a:graphicData>
        </a:graphic>
      </p:graphicFrame>
      <p:grpSp>
        <p:nvGrpSpPr>
          <p:cNvPr id="404" name="Group 58"/>
          <p:cNvGrpSpPr/>
          <p:nvPr/>
        </p:nvGrpSpPr>
        <p:grpSpPr>
          <a:xfrm>
            <a:off x="774458" y="5083947"/>
            <a:ext cx="296217" cy="296217"/>
            <a:chOff x="0" y="0"/>
            <a:chExt cx="296216" cy="296216"/>
          </a:xfrm>
        </p:grpSpPr>
        <p:sp>
          <p:nvSpPr>
            <p:cNvPr id="402" name="Oval 48"/>
            <p:cNvSpPr/>
            <p:nvPr/>
          </p:nvSpPr>
          <p:spPr>
            <a:xfrm>
              <a:off x="0" y="0"/>
              <a:ext cx="296217" cy="296217"/>
            </a:xfrm>
            <a:prstGeom prst="ellipse">
              <a:avLst/>
            </a:prstGeom>
            <a:solidFill>
              <a:schemeClr val="accent3"/>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403" name="Freeform 5"/>
            <p:cNvSpPr/>
            <p:nvPr/>
          </p:nvSpPr>
          <p:spPr>
            <a:xfrm>
              <a:off x="62535" y="69678"/>
              <a:ext cx="171145" cy="168326"/>
            </a:xfrm>
            <a:custGeom>
              <a:avLst/>
              <a:gdLst/>
              <a:ahLst/>
              <a:cxnLst>
                <a:cxn ang="0">
                  <a:pos x="wd2" y="hd2"/>
                </a:cxn>
                <a:cxn ang="5400000">
                  <a:pos x="wd2" y="hd2"/>
                </a:cxn>
                <a:cxn ang="10800000">
                  <a:pos x="wd2" y="hd2"/>
                </a:cxn>
                <a:cxn ang="16200000">
                  <a:pos x="wd2" y="hd2"/>
                </a:cxn>
              </a:cxnLst>
              <a:rect l="0" t="0" r="r" b="b"/>
              <a:pathLst>
                <a:path w="21600" h="20223" fill="norm" stroke="1" extrusionOk="0">
                  <a:moveTo>
                    <a:pt x="12764" y="14200"/>
                  </a:moveTo>
                  <a:cubicBezTo>
                    <a:pt x="12764" y="14200"/>
                    <a:pt x="12764" y="14200"/>
                    <a:pt x="12764" y="14200"/>
                  </a:cubicBezTo>
                  <a:cubicBezTo>
                    <a:pt x="13091" y="13785"/>
                    <a:pt x="13091" y="13785"/>
                    <a:pt x="13091" y="13785"/>
                  </a:cubicBezTo>
                  <a:cubicBezTo>
                    <a:pt x="19636" y="8800"/>
                    <a:pt x="21600" y="5477"/>
                    <a:pt x="21600" y="3504"/>
                  </a:cubicBezTo>
                  <a:cubicBezTo>
                    <a:pt x="21600" y="181"/>
                    <a:pt x="18109" y="-1377"/>
                    <a:pt x="16364" y="1531"/>
                  </a:cubicBezTo>
                  <a:cubicBezTo>
                    <a:pt x="16364" y="1531"/>
                    <a:pt x="16364" y="1531"/>
                    <a:pt x="16364" y="1635"/>
                  </a:cubicBezTo>
                  <a:cubicBezTo>
                    <a:pt x="5236" y="1635"/>
                    <a:pt x="5236" y="1635"/>
                    <a:pt x="5236" y="1635"/>
                  </a:cubicBezTo>
                  <a:cubicBezTo>
                    <a:pt x="5236" y="1531"/>
                    <a:pt x="5236" y="1531"/>
                    <a:pt x="5236" y="1531"/>
                  </a:cubicBezTo>
                  <a:cubicBezTo>
                    <a:pt x="3491" y="-1377"/>
                    <a:pt x="0" y="181"/>
                    <a:pt x="0" y="3504"/>
                  </a:cubicBezTo>
                  <a:cubicBezTo>
                    <a:pt x="0" y="5477"/>
                    <a:pt x="1855" y="8592"/>
                    <a:pt x="8073" y="13473"/>
                  </a:cubicBezTo>
                  <a:cubicBezTo>
                    <a:pt x="8182" y="13577"/>
                    <a:pt x="8291" y="13681"/>
                    <a:pt x="8291" y="13785"/>
                  </a:cubicBezTo>
                  <a:cubicBezTo>
                    <a:pt x="8618" y="14200"/>
                    <a:pt x="8618" y="14200"/>
                    <a:pt x="8618" y="14200"/>
                  </a:cubicBezTo>
                  <a:cubicBezTo>
                    <a:pt x="9055" y="14719"/>
                    <a:pt x="9709" y="15758"/>
                    <a:pt x="9709" y="16485"/>
                  </a:cubicBezTo>
                  <a:cubicBezTo>
                    <a:pt x="9709" y="17211"/>
                    <a:pt x="9382" y="18042"/>
                    <a:pt x="9055" y="18354"/>
                  </a:cubicBezTo>
                  <a:cubicBezTo>
                    <a:pt x="8945" y="18354"/>
                    <a:pt x="8945" y="18354"/>
                    <a:pt x="8945" y="18354"/>
                  </a:cubicBezTo>
                  <a:cubicBezTo>
                    <a:pt x="8945" y="18354"/>
                    <a:pt x="8945" y="18354"/>
                    <a:pt x="8945" y="18354"/>
                  </a:cubicBezTo>
                  <a:cubicBezTo>
                    <a:pt x="9055" y="18354"/>
                    <a:pt x="9055" y="18354"/>
                    <a:pt x="9055" y="18354"/>
                  </a:cubicBezTo>
                  <a:cubicBezTo>
                    <a:pt x="9055" y="18354"/>
                    <a:pt x="8945" y="18458"/>
                    <a:pt x="8945" y="18458"/>
                  </a:cubicBezTo>
                  <a:cubicBezTo>
                    <a:pt x="8945" y="18458"/>
                    <a:pt x="8945" y="18458"/>
                    <a:pt x="8836" y="18458"/>
                  </a:cubicBezTo>
                  <a:cubicBezTo>
                    <a:pt x="8836" y="18458"/>
                    <a:pt x="8836" y="18458"/>
                    <a:pt x="8836" y="18458"/>
                  </a:cubicBezTo>
                  <a:cubicBezTo>
                    <a:pt x="7855" y="18977"/>
                    <a:pt x="6436" y="19081"/>
                    <a:pt x="6327" y="19808"/>
                  </a:cubicBezTo>
                  <a:cubicBezTo>
                    <a:pt x="6109" y="19808"/>
                    <a:pt x="6109" y="19808"/>
                    <a:pt x="6109" y="19808"/>
                  </a:cubicBezTo>
                  <a:cubicBezTo>
                    <a:pt x="6109" y="19808"/>
                    <a:pt x="6109" y="19808"/>
                    <a:pt x="6109" y="19808"/>
                  </a:cubicBezTo>
                  <a:cubicBezTo>
                    <a:pt x="6109" y="20223"/>
                    <a:pt x="6109" y="20223"/>
                    <a:pt x="6109" y="20223"/>
                  </a:cubicBezTo>
                  <a:cubicBezTo>
                    <a:pt x="6109" y="20223"/>
                    <a:pt x="6109" y="20223"/>
                    <a:pt x="6109" y="20223"/>
                  </a:cubicBezTo>
                  <a:cubicBezTo>
                    <a:pt x="15382" y="20223"/>
                    <a:pt x="15382" y="20223"/>
                    <a:pt x="15382" y="20223"/>
                  </a:cubicBezTo>
                  <a:cubicBezTo>
                    <a:pt x="15382" y="20223"/>
                    <a:pt x="15382" y="20223"/>
                    <a:pt x="15382" y="20223"/>
                  </a:cubicBezTo>
                  <a:cubicBezTo>
                    <a:pt x="15382" y="19808"/>
                    <a:pt x="15382" y="19808"/>
                    <a:pt x="15382" y="19808"/>
                  </a:cubicBezTo>
                  <a:cubicBezTo>
                    <a:pt x="15382" y="19808"/>
                    <a:pt x="15382" y="19808"/>
                    <a:pt x="15382" y="19808"/>
                  </a:cubicBezTo>
                  <a:cubicBezTo>
                    <a:pt x="15164" y="19808"/>
                    <a:pt x="15164" y="19808"/>
                    <a:pt x="15164" y="19808"/>
                  </a:cubicBezTo>
                  <a:cubicBezTo>
                    <a:pt x="15055" y="19081"/>
                    <a:pt x="13636" y="18977"/>
                    <a:pt x="12655" y="18458"/>
                  </a:cubicBezTo>
                  <a:cubicBezTo>
                    <a:pt x="12655" y="18458"/>
                    <a:pt x="12655" y="18458"/>
                    <a:pt x="12545" y="18458"/>
                  </a:cubicBezTo>
                  <a:cubicBezTo>
                    <a:pt x="12545" y="18458"/>
                    <a:pt x="12545" y="18458"/>
                    <a:pt x="12545" y="18458"/>
                  </a:cubicBezTo>
                  <a:cubicBezTo>
                    <a:pt x="12545" y="18458"/>
                    <a:pt x="12436" y="18354"/>
                    <a:pt x="12436" y="18354"/>
                  </a:cubicBezTo>
                  <a:cubicBezTo>
                    <a:pt x="12436" y="18354"/>
                    <a:pt x="12436" y="18354"/>
                    <a:pt x="12436" y="18354"/>
                  </a:cubicBezTo>
                  <a:cubicBezTo>
                    <a:pt x="12436" y="18354"/>
                    <a:pt x="12436" y="18354"/>
                    <a:pt x="12436" y="18354"/>
                  </a:cubicBezTo>
                  <a:cubicBezTo>
                    <a:pt x="12436" y="18354"/>
                    <a:pt x="12436" y="18354"/>
                    <a:pt x="12436" y="18354"/>
                  </a:cubicBezTo>
                  <a:cubicBezTo>
                    <a:pt x="12109" y="18042"/>
                    <a:pt x="11673" y="17211"/>
                    <a:pt x="11782" y="16485"/>
                  </a:cubicBezTo>
                  <a:cubicBezTo>
                    <a:pt x="11782" y="15758"/>
                    <a:pt x="12327" y="14823"/>
                    <a:pt x="12764" y="14200"/>
                  </a:cubicBezTo>
                  <a:close/>
                  <a:moveTo>
                    <a:pt x="17127" y="2465"/>
                  </a:moveTo>
                  <a:cubicBezTo>
                    <a:pt x="17236" y="2465"/>
                    <a:pt x="17236" y="2465"/>
                    <a:pt x="17236" y="2465"/>
                  </a:cubicBezTo>
                  <a:cubicBezTo>
                    <a:pt x="17236" y="2361"/>
                    <a:pt x="17236" y="2361"/>
                    <a:pt x="17236" y="2361"/>
                  </a:cubicBezTo>
                  <a:cubicBezTo>
                    <a:pt x="17236" y="1635"/>
                    <a:pt x="17236" y="1635"/>
                    <a:pt x="17236" y="1635"/>
                  </a:cubicBezTo>
                  <a:cubicBezTo>
                    <a:pt x="17236" y="1635"/>
                    <a:pt x="17236" y="1635"/>
                    <a:pt x="17236" y="1635"/>
                  </a:cubicBezTo>
                  <a:cubicBezTo>
                    <a:pt x="17236" y="1635"/>
                    <a:pt x="17236" y="1531"/>
                    <a:pt x="17236" y="1531"/>
                  </a:cubicBezTo>
                  <a:cubicBezTo>
                    <a:pt x="17891" y="-27"/>
                    <a:pt x="20836" y="596"/>
                    <a:pt x="20727" y="3400"/>
                  </a:cubicBezTo>
                  <a:cubicBezTo>
                    <a:pt x="20618" y="5061"/>
                    <a:pt x="19200" y="7658"/>
                    <a:pt x="14836" y="11500"/>
                  </a:cubicBezTo>
                  <a:cubicBezTo>
                    <a:pt x="16145" y="9527"/>
                    <a:pt x="16909" y="6827"/>
                    <a:pt x="17127" y="2465"/>
                  </a:cubicBezTo>
                  <a:close/>
                  <a:moveTo>
                    <a:pt x="873" y="3400"/>
                  </a:moveTo>
                  <a:cubicBezTo>
                    <a:pt x="764" y="596"/>
                    <a:pt x="3709" y="-27"/>
                    <a:pt x="4364" y="1531"/>
                  </a:cubicBezTo>
                  <a:cubicBezTo>
                    <a:pt x="4364" y="1531"/>
                    <a:pt x="4364" y="1531"/>
                    <a:pt x="4364" y="1635"/>
                  </a:cubicBezTo>
                  <a:cubicBezTo>
                    <a:pt x="4255" y="1635"/>
                    <a:pt x="4255" y="1635"/>
                    <a:pt x="4255" y="1635"/>
                  </a:cubicBezTo>
                  <a:cubicBezTo>
                    <a:pt x="4255" y="1635"/>
                    <a:pt x="4255" y="1635"/>
                    <a:pt x="4255" y="1635"/>
                  </a:cubicBezTo>
                  <a:cubicBezTo>
                    <a:pt x="4255" y="2361"/>
                    <a:pt x="4255" y="2361"/>
                    <a:pt x="4255" y="2361"/>
                  </a:cubicBezTo>
                  <a:cubicBezTo>
                    <a:pt x="4255" y="2465"/>
                    <a:pt x="4255" y="2465"/>
                    <a:pt x="4255" y="2465"/>
                  </a:cubicBezTo>
                  <a:cubicBezTo>
                    <a:pt x="4364" y="2465"/>
                    <a:pt x="4364" y="2465"/>
                    <a:pt x="4364" y="2465"/>
                  </a:cubicBezTo>
                  <a:cubicBezTo>
                    <a:pt x="4582" y="6619"/>
                    <a:pt x="5345" y="9319"/>
                    <a:pt x="6436" y="11292"/>
                  </a:cubicBezTo>
                  <a:cubicBezTo>
                    <a:pt x="2400" y="7554"/>
                    <a:pt x="982" y="5061"/>
                    <a:pt x="873" y="34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407" name="Group 2"/>
          <p:cNvGrpSpPr/>
          <p:nvPr/>
        </p:nvGrpSpPr>
        <p:grpSpPr>
          <a:xfrm>
            <a:off x="1124227" y="5039173"/>
            <a:ext cx="1303146" cy="600315"/>
            <a:chOff x="0" y="0"/>
            <a:chExt cx="1303145" cy="600313"/>
          </a:xfrm>
        </p:grpSpPr>
        <p:sp>
          <p:nvSpPr>
            <p:cNvPr id="405" name="TextBox 62"/>
            <p:cNvSpPr txBox="1"/>
            <p:nvPr/>
          </p:nvSpPr>
          <p:spPr>
            <a:xfrm>
              <a:off x="69940" y="0"/>
              <a:ext cx="1233205" cy="554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ACACAC"/>
                  </a:solidFill>
                  <a:latin typeface="Arial"/>
                  <a:ea typeface="Arial"/>
                  <a:cs typeface="Arial"/>
                  <a:sym typeface="Arial"/>
                </a:defRPr>
              </a:lvl1pPr>
            </a:lstStyle>
            <a:p>
              <a:pPr/>
              <a:r>
                <a:t>Rum eiusapero et ma nem am ipsam et labor ma suor maus, ut fugita olore </a:t>
              </a:r>
            </a:p>
          </p:txBody>
        </p:sp>
        <p:sp>
          <p:nvSpPr>
            <p:cNvPr id="406" name="Straight Connector 64"/>
            <p:cNvSpPr/>
            <p:nvPr/>
          </p:nvSpPr>
          <p:spPr>
            <a:xfrm flipH="1">
              <a:off x="-1" y="29532"/>
              <a:ext cx="3" cy="570783"/>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grpSp>
      <p:grpSp>
        <p:nvGrpSpPr>
          <p:cNvPr id="410" name="Group 3"/>
          <p:cNvGrpSpPr/>
          <p:nvPr/>
        </p:nvGrpSpPr>
        <p:grpSpPr>
          <a:xfrm>
            <a:off x="3783147" y="5039173"/>
            <a:ext cx="1303147" cy="600315"/>
            <a:chOff x="0" y="0"/>
            <a:chExt cx="1303145" cy="600313"/>
          </a:xfrm>
        </p:grpSpPr>
        <p:sp>
          <p:nvSpPr>
            <p:cNvPr id="408" name="TextBox 68"/>
            <p:cNvSpPr txBox="1"/>
            <p:nvPr/>
          </p:nvSpPr>
          <p:spPr>
            <a:xfrm>
              <a:off x="69940" y="0"/>
              <a:ext cx="1233205" cy="554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ACACAC"/>
                  </a:solidFill>
                  <a:latin typeface="Arial"/>
                  <a:ea typeface="Arial"/>
                  <a:cs typeface="Arial"/>
                  <a:sym typeface="Arial"/>
                </a:defRPr>
              </a:lvl1pPr>
            </a:lstStyle>
            <a:p>
              <a:pPr/>
              <a:r>
                <a:t>Rum eiusapero et ma nem am ipsam et labor ma suor maus, ut fugita olore </a:t>
              </a:r>
            </a:p>
          </p:txBody>
        </p:sp>
        <p:sp>
          <p:nvSpPr>
            <p:cNvPr id="409" name="Straight Connector 69"/>
            <p:cNvSpPr/>
            <p:nvPr/>
          </p:nvSpPr>
          <p:spPr>
            <a:xfrm flipH="1">
              <a:off x="-1" y="29532"/>
              <a:ext cx="3" cy="570783"/>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grpSp>
      <p:grpSp>
        <p:nvGrpSpPr>
          <p:cNvPr id="413" name="Group 7"/>
          <p:cNvGrpSpPr/>
          <p:nvPr/>
        </p:nvGrpSpPr>
        <p:grpSpPr>
          <a:xfrm>
            <a:off x="6442987" y="5039173"/>
            <a:ext cx="1303147" cy="600315"/>
            <a:chOff x="0" y="0"/>
            <a:chExt cx="1303145" cy="600313"/>
          </a:xfrm>
        </p:grpSpPr>
        <p:sp>
          <p:nvSpPr>
            <p:cNvPr id="411" name="TextBox 73"/>
            <p:cNvSpPr txBox="1"/>
            <p:nvPr/>
          </p:nvSpPr>
          <p:spPr>
            <a:xfrm>
              <a:off x="69940" y="0"/>
              <a:ext cx="1233205" cy="554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ACACAC"/>
                  </a:solidFill>
                  <a:latin typeface="Arial"/>
                  <a:ea typeface="Arial"/>
                  <a:cs typeface="Arial"/>
                  <a:sym typeface="Arial"/>
                </a:defRPr>
              </a:lvl1pPr>
            </a:lstStyle>
            <a:p>
              <a:pPr/>
              <a:r>
                <a:t>Rum eiusapero et ma nem am ipsam et labor ma suor maus, ut fugita olore </a:t>
              </a:r>
            </a:p>
          </p:txBody>
        </p:sp>
        <p:sp>
          <p:nvSpPr>
            <p:cNvPr id="412" name="Straight Connector 74"/>
            <p:cNvSpPr/>
            <p:nvPr/>
          </p:nvSpPr>
          <p:spPr>
            <a:xfrm flipH="1">
              <a:off x="-1" y="29532"/>
              <a:ext cx="3" cy="570783"/>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grpSp>
      <p:grpSp>
        <p:nvGrpSpPr>
          <p:cNvPr id="418" name="Group 82"/>
          <p:cNvGrpSpPr/>
          <p:nvPr/>
        </p:nvGrpSpPr>
        <p:grpSpPr>
          <a:xfrm>
            <a:off x="3433379" y="5083947"/>
            <a:ext cx="296217" cy="296217"/>
            <a:chOff x="0" y="0"/>
            <a:chExt cx="296216" cy="296216"/>
          </a:xfrm>
        </p:grpSpPr>
        <p:sp>
          <p:nvSpPr>
            <p:cNvPr id="414" name="Oval 66"/>
            <p:cNvSpPr/>
            <p:nvPr/>
          </p:nvSpPr>
          <p:spPr>
            <a:xfrm>
              <a:off x="0" y="0"/>
              <a:ext cx="296217" cy="296217"/>
            </a:xfrm>
            <a:prstGeom prst="ellipse">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nvGrpSpPr>
            <p:cNvPr id="417" name="Group 51"/>
            <p:cNvGrpSpPr/>
            <p:nvPr/>
          </p:nvGrpSpPr>
          <p:grpSpPr>
            <a:xfrm>
              <a:off x="65690" y="59883"/>
              <a:ext cx="165760" cy="183778"/>
              <a:chOff x="0" y="0"/>
              <a:chExt cx="165758" cy="183777"/>
            </a:xfrm>
          </p:grpSpPr>
          <p:sp>
            <p:nvSpPr>
              <p:cNvPr id="415" name="Freeform 18"/>
              <p:cNvSpPr/>
              <p:nvPr/>
            </p:nvSpPr>
            <p:spPr>
              <a:xfrm>
                <a:off x="17504" y="20838"/>
                <a:ext cx="129798" cy="142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8576" y="1885"/>
                      <a:pt x="4447" y="4784"/>
                      <a:pt x="0" y="6089"/>
                    </a:cubicBezTo>
                    <a:cubicBezTo>
                      <a:pt x="476" y="9133"/>
                      <a:pt x="2700" y="15656"/>
                      <a:pt x="10641" y="21600"/>
                    </a:cubicBezTo>
                    <a:cubicBezTo>
                      <a:pt x="13341" y="19715"/>
                      <a:pt x="19853" y="14497"/>
                      <a:pt x="21600" y="5799"/>
                    </a:cubicBezTo>
                    <a:cubicBezTo>
                      <a:pt x="18900" y="4784"/>
                      <a:pt x="14453" y="2754"/>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416" name="Freeform 19"/>
              <p:cNvSpPr/>
              <p:nvPr/>
            </p:nvSpPr>
            <p:spPr>
              <a:xfrm>
                <a:off x="-1" y="0"/>
                <a:ext cx="165760" cy="183778"/>
              </a:xfrm>
              <a:custGeom>
                <a:avLst/>
                <a:gdLst/>
                <a:ahLst/>
                <a:cxnLst>
                  <a:cxn ang="0">
                    <a:pos x="wd2" y="hd2"/>
                  </a:cxn>
                  <a:cxn ang="5400000">
                    <a:pos x="wd2" y="hd2"/>
                  </a:cxn>
                  <a:cxn ang="10800000">
                    <a:pos x="wd2" y="hd2"/>
                  </a:cxn>
                  <a:cxn ang="16200000">
                    <a:pos x="wd2" y="hd2"/>
                  </a:cxn>
                </a:cxnLst>
                <a:rect l="0" t="0" r="r" b="b"/>
                <a:pathLst>
                  <a:path w="21477" h="21600" fill="norm" stroke="1" extrusionOk="0">
                    <a:moveTo>
                      <a:pt x="10739" y="0"/>
                    </a:moveTo>
                    <a:cubicBezTo>
                      <a:pt x="10739" y="0"/>
                      <a:pt x="5555" y="4924"/>
                      <a:pt x="0" y="5820"/>
                    </a:cubicBezTo>
                    <a:cubicBezTo>
                      <a:pt x="0" y="5820"/>
                      <a:pt x="-123" y="14437"/>
                      <a:pt x="10492" y="21600"/>
                    </a:cubicBezTo>
                    <a:cubicBezTo>
                      <a:pt x="10492" y="21600"/>
                      <a:pt x="20119" y="16676"/>
                      <a:pt x="21477" y="5820"/>
                    </a:cubicBezTo>
                    <a:cubicBezTo>
                      <a:pt x="21477" y="5820"/>
                      <a:pt x="14565" y="3693"/>
                      <a:pt x="10739" y="0"/>
                    </a:cubicBezTo>
                    <a:close/>
                    <a:moveTo>
                      <a:pt x="10615" y="20033"/>
                    </a:moveTo>
                    <a:cubicBezTo>
                      <a:pt x="3333" y="14773"/>
                      <a:pt x="1728" y="8953"/>
                      <a:pt x="1482" y="6603"/>
                    </a:cubicBezTo>
                    <a:cubicBezTo>
                      <a:pt x="5555" y="5708"/>
                      <a:pt x="9134" y="3022"/>
                      <a:pt x="10739" y="1567"/>
                    </a:cubicBezTo>
                    <a:cubicBezTo>
                      <a:pt x="13824" y="4141"/>
                      <a:pt x="18021" y="5820"/>
                      <a:pt x="19996" y="6491"/>
                    </a:cubicBezTo>
                    <a:cubicBezTo>
                      <a:pt x="18638" y="14325"/>
                      <a:pt x="12714" y="18690"/>
                      <a:pt x="10615" y="20033"/>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grpSp>
        <p:nvGrpSpPr>
          <p:cNvPr id="421" name="Group 81"/>
          <p:cNvGrpSpPr/>
          <p:nvPr/>
        </p:nvGrpSpPr>
        <p:grpSpPr>
          <a:xfrm>
            <a:off x="6093219" y="5083947"/>
            <a:ext cx="296217" cy="296217"/>
            <a:chOff x="0" y="0"/>
            <a:chExt cx="296216" cy="296216"/>
          </a:xfrm>
        </p:grpSpPr>
        <p:sp>
          <p:nvSpPr>
            <p:cNvPr id="419" name="Oval 71"/>
            <p:cNvSpPr/>
            <p:nvPr/>
          </p:nvSpPr>
          <p:spPr>
            <a:xfrm>
              <a:off x="0" y="0"/>
              <a:ext cx="296217" cy="296217"/>
            </a:xfrm>
            <a:prstGeom prst="ellipse">
              <a:avLst/>
            </a:prstGeom>
            <a:solidFill>
              <a:schemeClr val="accent5"/>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420" name="Freeform 9"/>
            <p:cNvSpPr/>
            <p:nvPr/>
          </p:nvSpPr>
          <p:spPr>
            <a:xfrm>
              <a:off x="66553" y="63869"/>
              <a:ext cx="164608" cy="1646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70" y="341"/>
                  </a:moveTo>
                  <a:cubicBezTo>
                    <a:pt x="10970" y="0"/>
                    <a:pt x="10970" y="0"/>
                    <a:pt x="10970" y="0"/>
                  </a:cubicBezTo>
                  <a:cubicBezTo>
                    <a:pt x="10517" y="0"/>
                    <a:pt x="10517" y="0"/>
                    <a:pt x="10517" y="0"/>
                  </a:cubicBezTo>
                  <a:cubicBezTo>
                    <a:pt x="10517" y="341"/>
                    <a:pt x="10517" y="341"/>
                    <a:pt x="10517" y="341"/>
                  </a:cubicBezTo>
                  <a:cubicBezTo>
                    <a:pt x="5089" y="455"/>
                    <a:pt x="565" y="5002"/>
                    <a:pt x="0" y="10800"/>
                  </a:cubicBezTo>
                  <a:cubicBezTo>
                    <a:pt x="1131" y="10118"/>
                    <a:pt x="3619" y="9436"/>
                    <a:pt x="5994" y="11596"/>
                  </a:cubicBezTo>
                  <a:cubicBezTo>
                    <a:pt x="5994" y="11596"/>
                    <a:pt x="7803" y="10118"/>
                    <a:pt x="10517" y="10232"/>
                  </a:cubicBezTo>
                  <a:cubicBezTo>
                    <a:pt x="10517" y="16712"/>
                    <a:pt x="10517" y="16712"/>
                    <a:pt x="10517" y="16712"/>
                  </a:cubicBezTo>
                  <a:cubicBezTo>
                    <a:pt x="10404" y="16712"/>
                    <a:pt x="10404" y="16712"/>
                    <a:pt x="10404" y="16712"/>
                  </a:cubicBezTo>
                  <a:cubicBezTo>
                    <a:pt x="10404" y="19213"/>
                    <a:pt x="10404" y="19213"/>
                    <a:pt x="10404" y="19213"/>
                  </a:cubicBezTo>
                  <a:cubicBezTo>
                    <a:pt x="10404" y="19667"/>
                    <a:pt x="10178" y="20008"/>
                    <a:pt x="9839" y="20349"/>
                  </a:cubicBezTo>
                  <a:cubicBezTo>
                    <a:pt x="9613" y="20577"/>
                    <a:pt x="9273" y="20691"/>
                    <a:pt x="8934" y="20691"/>
                  </a:cubicBezTo>
                  <a:cubicBezTo>
                    <a:pt x="8482" y="20691"/>
                    <a:pt x="8029" y="20577"/>
                    <a:pt x="7803" y="20122"/>
                  </a:cubicBezTo>
                  <a:cubicBezTo>
                    <a:pt x="7577" y="19895"/>
                    <a:pt x="7464" y="19554"/>
                    <a:pt x="7464" y="19213"/>
                  </a:cubicBezTo>
                  <a:cubicBezTo>
                    <a:pt x="7464" y="18531"/>
                    <a:pt x="7464" y="18531"/>
                    <a:pt x="7464" y="18531"/>
                  </a:cubicBezTo>
                  <a:cubicBezTo>
                    <a:pt x="6672" y="18531"/>
                    <a:pt x="6672" y="18531"/>
                    <a:pt x="6672" y="18531"/>
                  </a:cubicBezTo>
                  <a:cubicBezTo>
                    <a:pt x="6672" y="19326"/>
                    <a:pt x="6672" y="19326"/>
                    <a:pt x="6672" y="19326"/>
                  </a:cubicBezTo>
                  <a:cubicBezTo>
                    <a:pt x="6672" y="20008"/>
                    <a:pt x="6898" y="20577"/>
                    <a:pt x="7351" y="21032"/>
                  </a:cubicBezTo>
                  <a:cubicBezTo>
                    <a:pt x="7803" y="21373"/>
                    <a:pt x="8255" y="21600"/>
                    <a:pt x="8934" y="21600"/>
                  </a:cubicBezTo>
                  <a:cubicBezTo>
                    <a:pt x="9499" y="21600"/>
                    <a:pt x="9952" y="21373"/>
                    <a:pt x="10404" y="21032"/>
                  </a:cubicBezTo>
                  <a:cubicBezTo>
                    <a:pt x="10857" y="20577"/>
                    <a:pt x="11196" y="20122"/>
                    <a:pt x="11196" y="19326"/>
                  </a:cubicBezTo>
                  <a:cubicBezTo>
                    <a:pt x="11083" y="16712"/>
                    <a:pt x="11083" y="16712"/>
                    <a:pt x="11083" y="16712"/>
                  </a:cubicBezTo>
                  <a:cubicBezTo>
                    <a:pt x="10970" y="16712"/>
                    <a:pt x="10970" y="16712"/>
                    <a:pt x="10970" y="16712"/>
                  </a:cubicBezTo>
                  <a:cubicBezTo>
                    <a:pt x="10970" y="10232"/>
                    <a:pt x="10970" y="10232"/>
                    <a:pt x="10970" y="10232"/>
                  </a:cubicBezTo>
                  <a:cubicBezTo>
                    <a:pt x="12214" y="10345"/>
                    <a:pt x="13571" y="10686"/>
                    <a:pt x="14928" y="11596"/>
                  </a:cubicBezTo>
                  <a:cubicBezTo>
                    <a:pt x="14928" y="11596"/>
                    <a:pt x="18434" y="8640"/>
                    <a:pt x="21600" y="11596"/>
                  </a:cubicBezTo>
                  <a:cubicBezTo>
                    <a:pt x="21374" y="5457"/>
                    <a:pt x="16737" y="568"/>
                    <a:pt x="10970" y="341"/>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425" name="Group 8"/>
          <p:cNvGrpSpPr/>
          <p:nvPr/>
        </p:nvGrpSpPr>
        <p:grpSpPr>
          <a:xfrm>
            <a:off x="8206515" y="2771892"/>
            <a:ext cx="3034537" cy="1834045"/>
            <a:chOff x="0" y="0"/>
            <a:chExt cx="3034535" cy="1834043"/>
          </a:xfrm>
        </p:grpSpPr>
        <p:sp>
          <p:nvSpPr>
            <p:cNvPr id="422" name="TextBox 78"/>
            <p:cNvSpPr txBox="1"/>
            <p:nvPr/>
          </p:nvSpPr>
          <p:spPr>
            <a:xfrm>
              <a:off x="0" y="580898"/>
              <a:ext cx="3034536" cy="12531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defRPr sz="1000">
                  <a:solidFill>
                    <a:srgbClr val="7F7F7F"/>
                  </a:solidFill>
                  <a:latin typeface="Arial"/>
                  <a:ea typeface="Arial"/>
                  <a:cs typeface="Arial"/>
                  <a:sym typeface="Arial"/>
                </a:defRPr>
              </a:pPr>
              <a:r>
                <a:t>Sed ut perspiciatis unde omnis iste natus error sit voluptatem accusantium doloremque lium, totam rem aperiam, eaque ipsa quae ab illo inventore veritatis et quasi architecto beatae vitae dicta sunt explicabo. Sed ut perspiciatis unde omnis iste natus error.</a:t>
              </a:r>
            </a:p>
            <a:p>
              <a:pPr>
                <a:defRPr sz="1000">
                  <a:solidFill>
                    <a:srgbClr val="7F7F7F"/>
                  </a:solidFill>
                  <a:latin typeface="Arial"/>
                  <a:ea typeface="Arial"/>
                  <a:cs typeface="Arial"/>
                  <a:sym typeface="Arial"/>
                </a:defRPr>
              </a:pPr>
            </a:p>
            <a:p>
              <a:pPr>
                <a:defRPr sz="1000">
                  <a:solidFill>
                    <a:srgbClr val="7F7F7F"/>
                  </a:solidFill>
                  <a:latin typeface="Arial"/>
                  <a:ea typeface="Arial"/>
                  <a:cs typeface="Arial"/>
                  <a:sym typeface="Arial"/>
                </a:defRPr>
              </a:pPr>
              <a:r>
                <a:t>Sed ut perspiciatis unde omnis iste natus error sit voluptatem accusantium doloremque lium, totam rem aperiam, eaque ipsa quae ab illo inventore</a:t>
              </a:r>
            </a:p>
          </p:txBody>
        </p:sp>
        <p:sp>
          <p:nvSpPr>
            <p:cNvPr id="423" name="TextBox 79"/>
            <p:cNvSpPr txBox="1"/>
            <p:nvPr/>
          </p:nvSpPr>
          <p:spPr>
            <a:xfrm>
              <a:off x="0" y="-1"/>
              <a:ext cx="1932513" cy="345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b="1" sz="2400">
                  <a:solidFill>
                    <a:srgbClr val="4267AA"/>
                  </a:solidFill>
                  <a:latin typeface="Arial"/>
                  <a:ea typeface="Arial"/>
                  <a:cs typeface="Arial"/>
                  <a:sym typeface="Arial"/>
                </a:defRPr>
              </a:lvl1pPr>
            </a:lstStyle>
            <a:p>
              <a:pPr/>
              <a:r>
                <a:t>Descriptions</a:t>
              </a:r>
            </a:p>
          </p:txBody>
        </p:sp>
        <p:sp>
          <p:nvSpPr>
            <p:cNvPr id="424" name="Straight Connector 80"/>
            <p:cNvSpPr/>
            <p:nvPr/>
          </p:nvSpPr>
          <p:spPr>
            <a:xfrm>
              <a:off x="0" y="439854"/>
              <a:ext cx="345585"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grpSp>
      <p:sp>
        <p:nvSpPr>
          <p:cNvPr id="426"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childTnLst>
                                    <p:set>
                                      <p:cBhvr>
                                        <p:cTn id="6" fill="hold"/>
                                        <p:tgtEl>
                                          <p:spTgt spid="401">
                                            <p:graphicEl>
                                              <a:chart bldStep="gridLegend" categoryIdx="-3" seriesIdx="-3"/>
                                            </p:graphicEl>
                                          </p:spTgt>
                                        </p:tgtEl>
                                        <p:attrNameLst>
                                          <p:attrName>style.visibility</p:attrName>
                                        </p:attrNameLst>
                                      </p:cBhvr>
                                      <p:to>
                                        <p:strVal val="visible"/>
                                      </p:to>
                                    </p:set>
                                    <p:anim calcmode="lin" valueType="num">
                                      <p:cBhvr>
                                        <p:cTn id="7" dur="500" fill="hold"/>
                                        <p:tgtEl>
                                          <p:spTgt spid="401">
                                            <p:graphicEl>
                                              <a:chart bldStep="gridLegend" categoryIdx="-3" seriesIdx="-3"/>
                                            </p:graphicEl>
                                          </p:spTgt>
                                        </p:tgtEl>
                                        <p:attrNameLst>
                                          <p:attrName>ppt_w</p:attrName>
                                        </p:attrNameLst>
                                      </p:cBhvr>
                                      <p:tavLst>
                                        <p:tav tm="0">
                                          <p:val>
                                            <p:fltVal val="0"/>
                                          </p:val>
                                        </p:tav>
                                        <p:tav tm="100000">
                                          <p:val>
                                            <p:strVal val="#ppt_w"/>
                                          </p:val>
                                        </p:tav>
                                      </p:tavLst>
                                    </p:anim>
                                    <p:anim calcmode="lin" valueType="num">
                                      <p:cBhvr>
                                        <p:cTn id="8" dur="500" fill="hold"/>
                                        <p:tgtEl>
                                          <p:spTgt spid="401">
                                            <p:graphicEl>
                                              <a:chart bldStep="gridLegend" categoryIdx="-3" seriesIdx="-3"/>
                                            </p:graphic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1" fill="hold">
                                  <p:stCondLst>
                                    <p:cond delay="0"/>
                                  </p:stCondLst>
                                  <p:childTnLst>
                                    <p:set>
                                      <p:cBhvr>
                                        <p:cTn id="11" fill="hold"/>
                                        <p:tgtEl>
                                          <p:spTgt spid="401">
                                            <p:graphicEl>
                                              <a:chart bldStep="category" categoryIdx="0" seriesIdx="-4"/>
                                            </p:graphicEl>
                                          </p:spTgt>
                                        </p:tgtEl>
                                        <p:attrNameLst>
                                          <p:attrName>style.visibility</p:attrName>
                                        </p:attrNameLst>
                                      </p:cBhvr>
                                      <p:to>
                                        <p:strVal val="visible"/>
                                      </p:to>
                                    </p:set>
                                    <p:anim calcmode="lin" valueType="num">
                                      <p:cBhvr>
                                        <p:cTn id="12" dur="500" fill="hold"/>
                                        <p:tgtEl>
                                          <p:spTgt spid="401">
                                            <p:graphicEl>
                                              <a:chart bldStep="category" categoryIdx="0" seriesIdx="-4"/>
                                            </p:graphicEl>
                                          </p:spTgt>
                                        </p:tgtEl>
                                        <p:attrNameLst>
                                          <p:attrName>ppt_w</p:attrName>
                                        </p:attrNameLst>
                                      </p:cBhvr>
                                      <p:tavLst>
                                        <p:tav tm="0">
                                          <p:val>
                                            <p:fltVal val="0"/>
                                          </p:val>
                                        </p:tav>
                                        <p:tav tm="100000">
                                          <p:val>
                                            <p:strVal val="#ppt_w"/>
                                          </p:val>
                                        </p:tav>
                                      </p:tavLst>
                                    </p:anim>
                                    <p:anim calcmode="lin" valueType="num">
                                      <p:cBhvr>
                                        <p:cTn id="13" dur="500" fill="hold"/>
                                        <p:tgtEl>
                                          <p:spTgt spid="401">
                                            <p:graphicEl>
                                              <a:chart bldStep="category" categoryIdx="0" seriesIdx="-4"/>
                                            </p:graphicEl>
                                          </p:spTgt>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1" fill="hold">
                                  <p:stCondLst>
                                    <p:cond delay="0"/>
                                  </p:stCondLst>
                                  <p:childTnLst>
                                    <p:set>
                                      <p:cBhvr>
                                        <p:cTn id="16" fill="hold"/>
                                        <p:tgtEl>
                                          <p:spTgt spid="401">
                                            <p:graphicEl>
                                              <a:chart bldStep="category" categoryIdx="1" seriesIdx="-4"/>
                                            </p:graphicEl>
                                          </p:spTgt>
                                        </p:tgtEl>
                                        <p:attrNameLst>
                                          <p:attrName>style.visibility</p:attrName>
                                        </p:attrNameLst>
                                      </p:cBhvr>
                                      <p:to>
                                        <p:strVal val="visible"/>
                                      </p:to>
                                    </p:set>
                                    <p:anim calcmode="lin" valueType="num">
                                      <p:cBhvr>
                                        <p:cTn id="17" dur="500" fill="hold"/>
                                        <p:tgtEl>
                                          <p:spTgt spid="401">
                                            <p:graphicEl>
                                              <a:chart bldStep="category" categoryIdx="1" seriesIdx="-4"/>
                                            </p:graphicEl>
                                          </p:spTgt>
                                        </p:tgtEl>
                                        <p:attrNameLst>
                                          <p:attrName>ppt_w</p:attrName>
                                        </p:attrNameLst>
                                      </p:cBhvr>
                                      <p:tavLst>
                                        <p:tav tm="0">
                                          <p:val>
                                            <p:fltVal val="0"/>
                                          </p:val>
                                        </p:tav>
                                        <p:tav tm="100000">
                                          <p:val>
                                            <p:strVal val="#ppt_w"/>
                                          </p:val>
                                        </p:tav>
                                      </p:tavLst>
                                    </p:anim>
                                    <p:anim calcmode="lin" valueType="num">
                                      <p:cBhvr>
                                        <p:cTn id="18" dur="500" fill="hold"/>
                                        <p:tgtEl>
                                          <p:spTgt spid="401">
                                            <p:graphicEl>
                                              <a:chart bldStep="category" categoryIdx="1" seriesIdx="-4"/>
                                            </p:graphicEl>
                                          </p:spTgt>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1" fill="hold">
                                  <p:stCondLst>
                                    <p:cond delay="0"/>
                                  </p:stCondLst>
                                  <p:childTnLst>
                                    <p:set>
                                      <p:cBhvr>
                                        <p:cTn id="21" fill="hold"/>
                                        <p:tgtEl>
                                          <p:spTgt spid="401">
                                            <p:graphicEl>
                                              <a:chart bldStep="category" categoryIdx="2" seriesIdx="-4"/>
                                            </p:graphicEl>
                                          </p:spTgt>
                                        </p:tgtEl>
                                        <p:attrNameLst>
                                          <p:attrName>style.visibility</p:attrName>
                                        </p:attrNameLst>
                                      </p:cBhvr>
                                      <p:to>
                                        <p:strVal val="visible"/>
                                      </p:to>
                                    </p:set>
                                    <p:anim calcmode="lin" valueType="num">
                                      <p:cBhvr>
                                        <p:cTn id="22" dur="500" fill="hold"/>
                                        <p:tgtEl>
                                          <p:spTgt spid="401">
                                            <p:graphicEl>
                                              <a:chart bldStep="category" categoryIdx="2" seriesIdx="-4"/>
                                            </p:graphicEl>
                                          </p:spTgt>
                                        </p:tgtEl>
                                        <p:attrNameLst>
                                          <p:attrName>ppt_w</p:attrName>
                                        </p:attrNameLst>
                                      </p:cBhvr>
                                      <p:tavLst>
                                        <p:tav tm="0">
                                          <p:val>
                                            <p:fltVal val="0"/>
                                          </p:val>
                                        </p:tav>
                                        <p:tav tm="100000">
                                          <p:val>
                                            <p:strVal val="#ppt_w"/>
                                          </p:val>
                                        </p:tav>
                                      </p:tavLst>
                                    </p:anim>
                                    <p:anim calcmode="lin" valueType="num">
                                      <p:cBhvr>
                                        <p:cTn id="23" dur="500" fill="hold"/>
                                        <p:tgtEl>
                                          <p:spTgt spid="401">
                                            <p:graphicEl>
                                              <a:chart bldStep="category" categoryIdx="2" seriesIdx="-4"/>
                                            </p:graphicEl>
                                          </p:spTgt>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1" fill="hold">
                                  <p:stCondLst>
                                    <p:cond delay="0"/>
                                  </p:stCondLst>
                                  <p:childTnLst>
                                    <p:set>
                                      <p:cBhvr>
                                        <p:cTn id="26" fill="hold"/>
                                        <p:tgtEl>
                                          <p:spTgt spid="401">
                                            <p:graphicEl>
                                              <a:chart bldStep="category" categoryIdx="3" seriesIdx="-4"/>
                                            </p:graphicEl>
                                          </p:spTgt>
                                        </p:tgtEl>
                                        <p:attrNameLst>
                                          <p:attrName>style.visibility</p:attrName>
                                        </p:attrNameLst>
                                      </p:cBhvr>
                                      <p:to>
                                        <p:strVal val="visible"/>
                                      </p:to>
                                    </p:set>
                                    <p:anim calcmode="lin" valueType="num">
                                      <p:cBhvr>
                                        <p:cTn id="27" dur="500" fill="hold"/>
                                        <p:tgtEl>
                                          <p:spTgt spid="401">
                                            <p:graphicEl>
                                              <a:chart bldStep="category" categoryIdx="3" seriesIdx="-4"/>
                                            </p:graphicEl>
                                          </p:spTgt>
                                        </p:tgtEl>
                                        <p:attrNameLst>
                                          <p:attrName>ppt_w</p:attrName>
                                        </p:attrNameLst>
                                      </p:cBhvr>
                                      <p:tavLst>
                                        <p:tav tm="0">
                                          <p:val>
                                            <p:fltVal val="0"/>
                                          </p:val>
                                        </p:tav>
                                        <p:tav tm="100000">
                                          <p:val>
                                            <p:strVal val="#ppt_w"/>
                                          </p:val>
                                        </p:tav>
                                      </p:tavLst>
                                    </p:anim>
                                    <p:anim calcmode="lin" valueType="num">
                                      <p:cBhvr>
                                        <p:cTn id="28" dur="500" fill="hold"/>
                                        <p:tgtEl>
                                          <p:spTgt spid="401">
                                            <p:graphicEl>
                                              <a:chart bldStep="category" categoryIdx="3" seriesIdx="-4"/>
                                            </p:graphicEl>
                                          </p:spTgt>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16" presetID="23" grpId="2" fill="hold">
                                  <p:stCondLst>
                                    <p:cond delay="0"/>
                                  </p:stCondLst>
                                  <p:iterate type="el" backwards="0">
                                    <p:tmAbs val="0"/>
                                  </p:iterate>
                                  <p:childTnLst>
                                    <p:set>
                                      <p:cBhvr>
                                        <p:cTn id="32" fill="hold"/>
                                        <p:tgtEl>
                                          <p:spTgt spid="404"/>
                                        </p:tgtEl>
                                        <p:attrNameLst>
                                          <p:attrName>style.visibility</p:attrName>
                                        </p:attrNameLst>
                                      </p:cBhvr>
                                      <p:to>
                                        <p:strVal val="visible"/>
                                      </p:to>
                                    </p:set>
                                    <p:anim calcmode="lin" valueType="num">
                                      <p:cBhvr>
                                        <p:cTn id="33" dur="500" fill="hold"/>
                                        <p:tgtEl>
                                          <p:spTgt spid="404"/>
                                        </p:tgtEl>
                                        <p:attrNameLst>
                                          <p:attrName>ppt_w</p:attrName>
                                        </p:attrNameLst>
                                      </p:cBhvr>
                                      <p:tavLst>
                                        <p:tav tm="0">
                                          <p:val>
                                            <p:fltVal val="0"/>
                                          </p:val>
                                        </p:tav>
                                        <p:tav tm="100000">
                                          <p:val>
                                            <p:strVal val="#ppt_w"/>
                                          </p:val>
                                        </p:tav>
                                      </p:tavLst>
                                    </p:anim>
                                    <p:anim calcmode="lin" valueType="num">
                                      <p:cBhvr>
                                        <p:cTn id="34" dur="500" fill="hold"/>
                                        <p:tgtEl>
                                          <p:spTgt spid="404"/>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Class="entr" nodeType="afterEffect" presetSubtype="8" presetID="22" grpId="3" fill="hold">
                                  <p:stCondLst>
                                    <p:cond delay="0"/>
                                  </p:stCondLst>
                                  <p:iterate type="el" backwards="0">
                                    <p:tmAbs val="0"/>
                                  </p:iterate>
                                  <p:childTnLst>
                                    <p:set>
                                      <p:cBhvr>
                                        <p:cTn id="37" fill="hold"/>
                                        <p:tgtEl>
                                          <p:spTgt spid="407"/>
                                        </p:tgtEl>
                                        <p:attrNameLst>
                                          <p:attrName>style.visibility</p:attrName>
                                        </p:attrNameLst>
                                      </p:cBhvr>
                                      <p:to>
                                        <p:strVal val="visible"/>
                                      </p:to>
                                    </p:set>
                                    <p:animEffect filter="wipe(left)" transition="in">
                                      <p:cBhvr>
                                        <p:cTn id="38" dur="500"/>
                                        <p:tgtEl>
                                          <p:spTgt spid="407"/>
                                        </p:tgtEl>
                                      </p:cBhvr>
                                    </p:animEffect>
                                  </p:childTnLst>
                                </p:cTn>
                              </p:par>
                            </p:childTnLst>
                          </p:cTn>
                        </p:par>
                        <p:par>
                          <p:cTn id="39" fill="hold">
                            <p:stCondLst>
                              <p:cond delay="1000"/>
                            </p:stCondLst>
                            <p:childTnLst>
                              <p:par>
                                <p:cTn id="40" presetClass="entr" nodeType="afterEffect" presetSubtype="16" presetID="23" grpId="4" fill="hold">
                                  <p:stCondLst>
                                    <p:cond delay="0"/>
                                  </p:stCondLst>
                                  <p:iterate type="el" backwards="0">
                                    <p:tmAbs val="0"/>
                                  </p:iterate>
                                  <p:childTnLst>
                                    <p:set>
                                      <p:cBhvr>
                                        <p:cTn id="41" fill="hold"/>
                                        <p:tgtEl>
                                          <p:spTgt spid="418"/>
                                        </p:tgtEl>
                                        <p:attrNameLst>
                                          <p:attrName>style.visibility</p:attrName>
                                        </p:attrNameLst>
                                      </p:cBhvr>
                                      <p:to>
                                        <p:strVal val="visible"/>
                                      </p:to>
                                    </p:set>
                                    <p:anim calcmode="lin" valueType="num">
                                      <p:cBhvr>
                                        <p:cTn id="42" dur="500" fill="hold"/>
                                        <p:tgtEl>
                                          <p:spTgt spid="418"/>
                                        </p:tgtEl>
                                        <p:attrNameLst>
                                          <p:attrName>ppt_w</p:attrName>
                                        </p:attrNameLst>
                                      </p:cBhvr>
                                      <p:tavLst>
                                        <p:tav tm="0">
                                          <p:val>
                                            <p:fltVal val="0"/>
                                          </p:val>
                                        </p:tav>
                                        <p:tav tm="100000">
                                          <p:val>
                                            <p:strVal val="#ppt_w"/>
                                          </p:val>
                                        </p:tav>
                                      </p:tavLst>
                                    </p:anim>
                                    <p:anim calcmode="lin" valueType="num">
                                      <p:cBhvr>
                                        <p:cTn id="43" dur="500" fill="hold"/>
                                        <p:tgtEl>
                                          <p:spTgt spid="418"/>
                                        </p:tgtEl>
                                        <p:attrNameLst>
                                          <p:attrName>ppt_h</p:attrName>
                                        </p:attrNameLst>
                                      </p:cBhvr>
                                      <p:tavLst>
                                        <p:tav tm="0">
                                          <p:val>
                                            <p:fltVal val="0"/>
                                          </p:val>
                                        </p:tav>
                                        <p:tav tm="100000">
                                          <p:val>
                                            <p:strVal val="#ppt_h"/>
                                          </p:val>
                                        </p:tav>
                                      </p:tavLst>
                                    </p:anim>
                                  </p:childTnLst>
                                </p:cTn>
                              </p:par>
                            </p:childTnLst>
                          </p:cTn>
                        </p:par>
                        <p:par>
                          <p:cTn id="44" fill="hold">
                            <p:stCondLst>
                              <p:cond delay="1500"/>
                            </p:stCondLst>
                            <p:childTnLst>
                              <p:par>
                                <p:cTn id="45" presetClass="entr" nodeType="afterEffect" presetSubtype="8" presetID="22" grpId="5" fill="hold">
                                  <p:stCondLst>
                                    <p:cond delay="0"/>
                                  </p:stCondLst>
                                  <p:iterate type="el" backwards="0">
                                    <p:tmAbs val="0"/>
                                  </p:iterate>
                                  <p:childTnLst>
                                    <p:set>
                                      <p:cBhvr>
                                        <p:cTn id="46" fill="hold"/>
                                        <p:tgtEl>
                                          <p:spTgt spid="410"/>
                                        </p:tgtEl>
                                        <p:attrNameLst>
                                          <p:attrName>style.visibility</p:attrName>
                                        </p:attrNameLst>
                                      </p:cBhvr>
                                      <p:to>
                                        <p:strVal val="visible"/>
                                      </p:to>
                                    </p:set>
                                    <p:animEffect filter="wipe(left)" transition="in">
                                      <p:cBhvr>
                                        <p:cTn id="47" dur="500"/>
                                        <p:tgtEl>
                                          <p:spTgt spid="410"/>
                                        </p:tgtEl>
                                      </p:cBhvr>
                                    </p:animEffect>
                                  </p:childTnLst>
                                </p:cTn>
                              </p:par>
                            </p:childTnLst>
                          </p:cTn>
                        </p:par>
                        <p:par>
                          <p:cTn id="48" fill="hold">
                            <p:stCondLst>
                              <p:cond delay="2000"/>
                            </p:stCondLst>
                            <p:childTnLst>
                              <p:par>
                                <p:cTn id="49" presetClass="entr" nodeType="afterEffect" presetSubtype="16" presetID="23" grpId="6" fill="hold">
                                  <p:stCondLst>
                                    <p:cond delay="0"/>
                                  </p:stCondLst>
                                  <p:iterate type="el" backwards="0">
                                    <p:tmAbs val="0"/>
                                  </p:iterate>
                                  <p:childTnLst>
                                    <p:set>
                                      <p:cBhvr>
                                        <p:cTn id="50" fill="hold"/>
                                        <p:tgtEl>
                                          <p:spTgt spid="421"/>
                                        </p:tgtEl>
                                        <p:attrNameLst>
                                          <p:attrName>style.visibility</p:attrName>
                                        </p:attrNameLst>
                                      </p:cBhvr>
                                      <p:to>
                                        <p:strVal val="visible"/>
                                      </p:to>
                                    </p:set>
                                    <p:anim calcmode="lin" valueType="num">
                                      <p:cBhvr>
                                        <p:cTn id="51" dur="500" fill="hold"/>
                                        <p:tgtEl>
                                          <p:spTgt spid="421"/>
                                        </p:tgtEl>
                                        <p:attrNameLst>
                                          <p:attrName>ppt_w</p:attrName>
                                        </p:attrNameLst>
                                      </p:cBhvr>
                                      <p:tavLst>
                                        <p:tav tm="0">
                                          <p:val>
                                            <p:fltVal val="0"/>
                                          </p:val>
                                        </p:tav>
                                        <p:tav tm="100000">
                                          <p:val>
                                            <p:strVal val="#ppt_w"/>
                                          </p:val>
                                        </p:tav>
                                      </p:tavLst>
                                    </p:anim>
                                    <p:anim calcmode="lin" valueType="num">
                                      <p:cBhvr>
                                        <p:cTn id="52" dur="500" fill="hold"/>
                                        <p:tgtEl>
                                          <p:spTgt spid="421"/>
                                        </p:tgtEl>
                                        <p:attrNameLst>
                                          <p:attrName>ppt_h</p:attrName>
                                        </p:attrNameLst>
                                      </p:cBhvr>
                                      <p:tavLst>
                                        <p:tav tm="0">
                                          <p:val>
                                            <p:fltVal val="0"/>
                                          </p:val>
                                        </p:tav>
                                        <p:tav tm="100000">
                                          <p:val>
                                            <p:strVal val="#ppt_h"/>
                                          </p:val>
                                        </p:tav>
                                      </p:tavLst>
                                    </p:anim>
                                  </p:childTnLst>
                                </p:cTn>
                              </p:par>
                            </p:childTnLst>
                          </p:cTn>
                        </p:par>
                        <p:par>
                          <p:cTn id="53" fill="hold">
                            <p:stCondLst>
                              <p:cond delay="2500"/>
                            </p:stCondLst>
                            <p:childTnLst>
                              <p:par>
                                <p:cTn id="54" presetClass="entr" nodeType="afterEffect" presetSubtype="8" presetID="22" grpId="7" fill="hold">
                                  <p:stCondLst>
                                    <p:cond delay="0"/>
                                  </p:stCondLst>
                                  <p:iterate type="el" backwards="0">
                                    <p:tmAbs val="0"/>
                                  </p:iterate>
                                  <p:childTnLst>
                                    <p:set>
                                      <p:cBhvr>
                                        <p:cTn id="55" fill="hold"/>
                                        <p:tgtEl>
                                          <p:spTgt spid="413"/>
                                        </p:tgtEl>
                                        <p:attrNameLst>
                                          <p:attrName>style.visibility</p:attrName>
                                        </p:attrNameLst>
                                      </p:cBhvr>
                                      <p:to>
                                        <p:strVal val="visible"/>
                                      </p:to>
                                    </p:set>
                                    <p:animEffect filter="wipe(left)" transition="in">
                                      <p:cBhvr>
                                        <p:cTn id="56" dur="500"/>
                                        <p:tgtEl>
                                          <p:spTgt spid="413"/>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9" presetID="15" grpId="8" fill="hold">
                                  <p:stCondLst>
                                    <p:cond delay="0"/>
                                  </p:stCondLst>
                                  <p:iterate type="el" backwards="0">
                                    <p:tmAbs val="0"/>
                                  </p:iterate>
                                  <p:childTnLst>
                                    <p:set>
                                      <p:cBhvr>
                                        <p:cTn id="60" fill="hold"/>
                                        <p:tgtEl>
                                          <p:spTgt spid="425"/>
                                        </p:tgtEl>
                                        <p:attrNameLst>
                                          <p:attrName>style.visibility</p:attrName>
                                        </p:attrNameLst>
                                      </p:cBhvr>
                                      <p:to>
                                        <p:strVal val="visible"/>
                                      </p:to>
                                    </p:set>
                                    <p:anim calcmode="lin" valueType="num">
                                      <p:cBhvr>
                                        <p:cTn id="61" dur="500" fill="hold"/>
                                        <p:tgtEl>
                                          <p:spTgt spid="425"/>
                                        </p:tgtEl>
                                        <p:attrNameLst>
                                          <p:attrName>ppt_w</p:attrName>
                                        </p:attrNameLst>
                                      </p:cBhvr>
                                      <p:tavLst>
                                        <p:tav tm="0">
                                          <p:val>
                                            <p:fltVal val="0"/>
                                          </p:val>
                                        </p:tav>
                                        <p:tav tm="100000">
                                          <p:val>
                                            <p:strVal val="#ppt_w"/>
                                          </p:val>
                                        </p:tav>
                                      </p:tavLst>
                                    </p:anim>
                                    <p:anim calcmode="lin" valueType="num">
                                      <p:cBhvr>
                                        <p:cTn id="62" dur="500" fill="hold"/>
                                        <p:tgtEl>
                                          <p:spTgt spid="425"/>
                                        </p:tgtEl>
                                        <p:attrNameLst>
                                          <p:attrName>ppt_h</p:attrName>
                                        </p:attrNameLst>
                                      </p:cBhvr>
                                      <p:tavLst>
                                        <p:tav tm="0">
                                          <p:val>
                                            <p:fltVal val="0"/>
                                          </p:val>
                                        </p:tav>
                                        <p:tav tm="100000">
                                          <p:val>
                                            <p:strVal val="#ppt_h"/>
                                          </p:val>
                                        </p:tav>
                                      </p:tavLst>
                                    </p:anim>
                                    <p:anim calcmode="lin" valueType="num">
                                      <p:cBhvr>
                                        <p:cTn id="63" dur="500" fill="hold"/>
                                        <p:tgtEl>
                                          <p:spTgt spid="425"/>
                                        </p:tgtEl>
                                        <p:attrNameLst>
                                          <p:attrName>ppt_x</p:attrName>
                                        </p:attrNameLst>
                                      </p:cBhvr>
                                      <p:tavLst>
                                        <p:tav tm="0" fmla="#ppt_x+(cos(-2*pi*(1-$))*-#ppt_x-sin(-2*pi*(1-$))*(1-#ppt_y))*(1-$)">
                                          <p:val>
                                            <p:fltVal val="0"/>
                                          </p:val>
                                        </p:tav>
                                        <p:tav tm="100000">
                                          <p:val>
                                            <p:fltVal val="1"/>
                                          </p:val>
                                        </p:tav>
                                      </p:tavLst>
                                    </p:anim>
                                    <p:anim calcmode="lin" valueType="num">
                                      <p:cBhvr>
                                        <p:cTn id="64" dur="500" fill="hold"/>
                                        <p:tgtEl>
                                          <p:spTgt spid="425"/>
                                        </p:tgtEl>
                                        <p:attrNameLst>
                                          <p:attrName>ppt_y</p:attrName>
                                        </p:attrNameLst>
                                      </p:cBhvr>
                                      <p:tavLst>
                                        <p:tav tm="0" fmla="#ppt_y+(sin(-2*pi*(1-$))*-#ppt_x+cos(-2*pi*(1-$))*(1-#ppt_y))*(1-$)">
                                          <p:val>
                                            <p:fltVal val="0"/>
                                          </p:val>
                                        </p:tav>
                                        <p:tav tm="100000">
                                          <p:val>
                                            <p:fltVal val="1"/>
                                          </p:val>
                                        </p:tav>
                                      </p:tavLst>
                                    </p:anim>
                                  </p:childTnLst>
                                </p:cTn>
                              </p:par>
                            </p:childTnLst>
                          </p:cTn>
                        </p:par>
                        <p:par>
                          <p:cTn id="65" fill="hold">
                            <p:stCondLst>
                              <p:cond delay="500"/>
                            </p:stCondLst>
                            <p:childTnLst>
                              <p:par>
                                <p:cTn id="66" presetClass="entr" nodeType="afterEffect" presetID="10" grpId="9" fill="hold">
                                  <p:stCondLst>
                                    <p:cond delay="0"/>
                                  </p:stCondLst>
                                  <p:iterate type="el" backwards="0">
                                    <p:tmAbs val="0"/>
                                  </p:iterate>
                                  <p:childTnLst>
                                    <p:set>
                                      <p:cBhvr>
                                        <p:cTn id="67" fill="hold"/>
                                        <p:tgtEl>
                                          <p:spTgt spid="426"/>
                                        </p:tgtEl>
                                        <p:attrNameLst>
                                          <p:attrName>style.visibility</p:attrName>
                                        </p:attrNameLst>
                                      </p:cBhvr>
                                      <p:to>
                                        <p:strVal val="visible"/>
                                      </p:to>
                                    </p:set>
                                    <p:animEffect filter="fade" transition="in">
                                      <p:cBhvr>
                                        <p:cTn id="68" dur="5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4" grpId="2"/>
      <p:bldP build="whole" bldLvl="1" animBg="1" rev="0" advAuto="0" spid="410" grpId="5"/>
      <p:bldP build="whole" bldLvl="1" animBg="1" rev="0" advAuto="0" spid="425" grpId="8"/>
      <p:bldP build="whole" bldLvl="1" animBg="1" rev="0" advAuto="0" spid="418" grpId="4"/>
      <p:bldP build="whole" bldLvl="1" animBg="1" rev="0" advAuto="0" spid="421" grpId="6"/>
      <p:bldP build="whole" bldLvl="1" animBg="1" rev="0" advAuto="0" spid="407" grpId="3"/>
      <p:bldP build="whole" bldLvl="1" animBg="1" rev="0" advAuto="0" spid="426" grpId="9"/>
      <p:bldGraphic spid="401" grpId="1">
        <p:bldSub>
          <a:bldChart bld="category"/>
        </p:bldSub>
      </p:bldGraphic>
      <p:bldP build="whole" bldLvl="1" animBg="1" rev="0" advAuto="0" spid="413" grpId="7"/>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106"/>
          <p:cNvSpPr/>
          <p:nvPr/>
        </p:nvSpPr>
        <p:spPr>
          <a:xfrm>
            <a:off x="3159366" y="2093427"/>
            <a:ext cx="1578262" cy="15225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83" y="10428"/>
                </a:moveTo>
                <a:cubicBezTo>
                  <a:pt x="17990" y="7209"/>
                  <a:pt x="14756" y="4609"/>
                  <a:pt x="11103" y="2805"/>
                </a:cubicBezTo>
                <a:cubicBezTo>
                  <a:pt x="7653" y="1102"/>
                  <a:pt x="3904" y="147"/>
                  <a:pt x="85" y="0"/>
                </a:cubicBezTo>
                <a:lnTo>
                  <a:pt x="6700" y="7175"/>
                </a:lnTo>
                <a:lnTo>
                  <a:pt x="0" y="14165"/>
                </a:lnTo>
                <a:cubicBezTo>
                  <a:pt x="1987" y="14272"/>
                  <a:pt x="3928" y="14825"/>
                  <a:pt x="5688" y="15787"/>
                </a:cubicBezTo>
                <a:cubicBezTo>
                  <a:pt x="7280" y="16657"/>
                  <a:pt x="8690" y="17844"/>
                  <a:pt x="9840" y="19279"/>
                </a:cubicBezTo>
                <a:lnTo>
                  <a:pt x="8478" y="20311"/>
                </a:lnTo>
                <a:lnTo>
                  <a:pt x="20329" y="21600"/>
                </a:lnTo>
                <a:lnTo>
                  <a:pt x="21600" y="9330"/>
                </a:lnTo>
                <a:lnTo>
                  <a:pt x="20583" y="10428"/>
                </a:lnTo>
                <a:close/>
              </a:path>
            </a:pathLst>
          </a:custGeom>
          <a:solidFill>
            <a:schemeClr val="accent2"/>
          </a:solidFill>
          <a:ln w="12700">
            <a:miter lim="400000"/>
          </a:ln>
        </p:spPr>
        <p:txBody>
          <a:bodyPr lIns="45718" tIns="45718" rIns="45718" bIns="45718" anchor="ctr"/>
          <a:lstStyle/>
          <a:p>
            <a:pPr/>
          </a:p>
        </p:txBody>
      </p:sp>
      <p:sp>
        <p:nvSpPr>
          <p:cNvPr id="429" name="Shape 107"/>
          <p:cNvSpPr/>
          <p:nvPr/>
        </p:nvSpPr>
        <p:spPr>
          <a:xfrm>
            <a:off x="1095915" y="2735272"/>
            <a:ext cx="1265140" cy="1731685"/>
          </a:xfrm>
          <a:custGeom>
            <a:avLst/>
            <a:gdLst/>
            <a:ahLst/>
            <a:cxnLst>
              <a:cxn ang="0">
                <a:pos x="wd2" y="hd2"/>
              </a:cxn>
              <a:cxn ang="5400000">
                <a:pos x="wd2" y="hd2"/>
              </a:cxn>
              <a:cxn ang="10800000">
                <a:pos x="wd2" y="hd2"/>
              </a:cxn>
              <a:cxn ang="16200000">
                <a:pos x="wd2" y="hd2"/>
              </a:cxn>
            </a:cxnLst>
            <a:rect l="0" t="0" r="r" b="b"/>
            <a:pathLst>
              <a:path w="21317" h="21600" fill="norm" stroke="1" extrusionOk="0">
                <a:moveTo>
                  <a:pt x="17124" y="19429"/>
                </a:moveTo>
                <a:cubicBezTo>
                  <a:pt x="16687" y="17644"/>
                  <a:pt x="16756" y="15811"/>
                  <a:pt x="17326" y="14046"/>
                </a:cubicBezTo>
                <a:cubicBezTo>
                  <a:pt x="17819" y="12520"/>
                  <a:pt x="18680" y="11072"/>
                  <a:pt x="19866" y="9772"/>
                </a:cubicBezTo>
                <a:lnTo>
                  <a:pt x="21317" y="10697"/>
                </a:lnTo>
                <a:lnTo>
                  <a:pt x="19524" y="0"/>
                </a:lnTo>
                <a:lnTo>
                  <a:pt x="4860" y="908"/>
                </a:lnTo>
                <a:lnTo>
                  <a:pt x="6721" y="1983"/>
                </a:lnTo>
                <a:cubicBezTo>
                  <a:pt x="3920" y="4745"/>
                  <a:pt x="1927" y="7910"/>
                  <a:pt x="871" y="11274"/>
                </a:cubicBezTo>
                <a:cubicBezTo>
                  <a:pt x="-193" y="14664"/>
                  <a:pt x="-283" y="18182"/>
                  <a:pt x="607" y="21600"/>
                </a:cubicBezTo>
                <a:lnTo>
                  <a:pt x="6600" y="14797"/>
                </a:lnTo>
                <a:lnTo>
                  <a:pt x="17124" y="19429"/>
                </a:lnTo>
                <a:close/>
              </a:path>
            </a:pathLst>
          </a:custGeom>
          <a:solidFill>
            <a:srgbClr val="CA6F06"/>
          </a:solidFill>
          <a:ln w="12700">
            <a:miter lim="400000"/>
          </a:ln>
        </p:spPr>
        <p:txBody>
          <a:bodyPr lIns="45718" tIns="45718" rIns="45718" bIns="45718" anchor="ctr"/>
          <a:lstStyle/>
          <a:p>
            <a:pPr/>
          </a:p>
        </p:txBody>
      </p:sp>
      <p:sp>
        <p:nvSpPr>
          <p:cNvPr id="430" name="Shape 108"/>
          <p:cNvSpPr/>
          <p:nvPr/>
        </p:nvSpPr>
        <p:spPr>
          <a:xfrm>
            <a:off x="1572831" y="1975248"/>
            <a:ext cx="2091336" cy="1468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11" y="1633"/>
                </a:moveTo>
                <a:cubicBezTo>
                  <a:pt x="12441" y="1763"/>
                  <a:pt x="9620" y="2725"/>
                  <a:pt x="7020" y="4460"/>
                </a:cubicBezTo>
                <a:cubicBezTo>
                  <a:pt x="4332" y="6253"/>
                  <a:pt x="1941" y="8832"/>
                  <a:pt x="0" y="12029"/>
                </a:cubicBezTo>
                <a:lnTo>
                  <a:pt x="6959" y="11378"/>
                </a:lnTo>
                <a:lnTo>
                  <a:pt x="7923" y="21600"/>
                </a:lnTo>
                <a:cubicBezTo>
                  <a:pt x="8858" y="20079"/>
                  <a:pt x="9990" y="18829"/>
                  <a:pt x="11258" y="17920"/>
                </a:cubicBezTo>
                <a:cubicBezTo>
                  <a:pt x="12516" y="17017"/>
                  <a:pt x="13885" y="16467"/>
                  <a:pt x="15290" y="16298"/>
                </a:cubicBezTo>
                <a:lnTo>
                  <a:pt x="15276" y="18120"/>
                </a:lnTo>
                <a:lnTo>
                  <a:pt x="21600" y="9108"/>
                </a:lnTo>
                <a:lnTo>
                  <a:pt x="15280" y="0"/>
                </a:lnTo>
                <a:lnTo>
                  <a:pt x="15311" y="1633"/>
                </a:lnTo>
                <a:close/>
              </a:path>
            </a:pathLst>
          </a:custGeom>
          <a:solidFill>
            <a:srgbClr val="FFDF6B"/>
          </a:solidFill>
          <a:ln w="12700">
            <a:miter lim="400000"/>
          </a:ln>
        </p:spPr>
        <p:txBody>
          <a:bodyPr lIns="45718" tIns="45718" rIns="45718" bIns="45718" anchor="ctr"/>
          <a:lstStyle/>
          <a:p>
            <a:pPr/>
          </a:p>
        </p:txBody>
      </p:sp>
      <p:sp>
        <p:nvSpPr>
          <p:cNvPr id="431" name="Shape 109"/>
          <p:cNvSpPr/>
          <p:nvPr/>
        </p:nvSpPr>
        <p:spPr>
          <a:xfrm>
            <a:off x="3946397" y="2903302"/>
            <a:ext cx="1249049" cy="2087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604"/>
                </a:moveTo>
                <a:cubicBezTo>
                  <a:pt x="1323" y="7811"/>
                  <a:pt x="2223" y="9165"/>
                  <a:pt x="2647" y="10586"/>
                </a:cubicBezTo>
                <a:cubicBezTo>
                  <a:pt x="3038" y="11897"/>
                  <a:pt x="3016" y="13240"/>
                  <a:pt x="2581" y="14546"/>
                </a:cubicBezTo>
                <a:lnTo>
                  <a:pt x="915" y="14423"/>
                </a:lnTo>
                <a:lnTo>
                  <a:pt x="8689" y="21600"/>
                </a:lnTo>
                <a:lnTo>
                  <a:pt x="21600" y="16939"/>
                </a:lnTo>
                <a:lnTo>
                  <a:pt x="19374" y="16807"/>
                </a:lnTo>
                <a:cubicBezTo>
                  <a:pt x="20361" y="14087"/>
                  <a:pt x="20428" y="11277"/>
                  <a:pt x="19569" y="8542"/>
                </a:cubicBezTo>
                <a:cubicBezTo>
                  <a:pt x="18598" y="5450"/>
                  <a:pt x="16471" y="2530"/>
                  <a:pt x="13346" y="0"/>
                </a:cubicBezTo>
                <a:lnTo>
                  <a:pt x="11991" y="7200"/>
                </a:lnTo>
                <a:lnTo>
                  <a:pt x="0" y="6604"/>
                </a:lnTo>
                <a:close/>
              </a:path>
            </a:pathLst>
          </a:custGeom>
          <a:solidFill>
            <a:schemeClr val="accent1"/>
          </a:solidFill>
          <a:ln w="12700">
            <a:miter lim="400000"/>
          </a:ln>
        </p:spPr>
        <p:txBody>
          <a:bodyPr lIns="45718" tIns="45718" rIns="45718" bIns="45718" anchor="ctr"/>
          <a:lstStyle/>
          <a:p>
            <a:pPr/>
          </a:p>
        </p:txBody>
      </p:sp>
      <p:sp>
        <p:nvSpPr>
          <p:cNvPr id="432" name="Shape 110"/>
          <p:cNvSpPr/>
          <p:nvPr/>
        </p:nvSpPr>
        <p:spPr>
          <a:xfrm>
            <a:off x="3249571" y="4397635"/>
            <a:ext cx="1801983" cy="16305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25" y="0"/>
                </a:moveTo>
                <a:cubicBezTo>
                  <a:pt x="9387" y="1610"/>
                  <a:pt x="8679" y="3114"/>
                  <a:pt x="7740" y="4436"/>
                </a:cubicBezTo>
                <a:cubicBezTo>
                  <a:pt x="6637" y="5988"/>
                  <a:pt x="5241" y="7253"/>
                  <a:pt x="3648" y="8143"/>
                </a:cubicBezTo>
                <a:lnTo>
                  <a:pt x="3112" y="6667"/>
                </a:lnTo>
                <a:lnTo>
                  <a:pt x="0" y="17569"/>
                </a:lnTo>
                <a:lnTo>
                  <a:pt x="9725" y="21600"/>
                </a:lnTo>
                <a:lnTo>
                  <a:pt x="8967" y="19950"/>
                </a:lnTo>
                <a:cubicBezTo>
                  <a:pt x="11992" y="18267"/>
                  <a:pt x="14670" y="15913"/>
                  <a:pt x="16833" y="13033"/>
                </a:cubicBezTo>
                <a:cubicBezTo>
                  <a:pt x="19045" y="10087"/>
                  <a:pt x="20670" y="6658"/>
                  <a:pt x="21600" y="2970"/>
                </a:cubicBezTo>
                <a:lnTo>
                  <a:pt x="14415" y="7632"/>
                </a:lnTo>
                <a:lnTo>
                  <a:pt x="9825" y="0"/>
                </a:lnTo>
                <a:close/>
              </a:path>
            </a:pathLst>
          </a:custGeom>
          <a:solidFill>
            <a:schemeClr val="accent5"/>
          </a:solidFill>
          <a:ln w="12700">
            <a:miter lim="400000"/>
          </a:ln>
        </p:spPr>
        <p:txBody>
          <a:bodyPr lIns="45718" tIns="45718" rIns="45718" bIns="45718" anchor="ctr"/>
          <a:lstStyle/>
          <a:p>
            <a:pPr/>
          </a:p>
        </p:txBody>
      </p:sp>
      <p:sp>
        <p:nvSpPr>
          <p:cNvPr id="433" name="Shape 111"/>
          <p:cNvSpPr/>
          <p:nvPr/>
        </p:nvSpPr>
        <p:spPr>
          <a:xfrm>
            <a:off x="1945495" y="4941215"/>
            <a:ext cx="1940756" cy="1170251"/>
          </a:xfrm>
          <a:custGeom>
            <a:avLst/>
            <a:gdLst/>
            <a:ahLst/>
            <a:cxnLst>
              <a:cxn ang="0">
                <a:pos x="wd2" y="hd2"/>
              </a:cxn>
              <a:cxn ang="5400000">
                <a:pos x="wd2" y="hd2"/>
              </a:cxn>
              <a:cxn ang="10800000">
                <a:pos x="wd2" y="hd2"/>
              </a:cxn>
              <a:cxn ang="16200000">
                <a:pos x="wd2" y="hd2"/>
              </a:cxn>
            </a:cxnLst>
            <a:rect l="0" t="0" r="r" b="b"/>
            <a:pathLst>
              <a:path w="21600" h="21592" fill="norm" stroke="1" extrusionOk="0">
                <a:moveTo>
                  <a:pt x="16887" y="2004"/>
                </a:moveTo>
                <a:cubicBezTo>
                  <a:pt x="15590" y="2839"/>
                  <a:pt x="14210" y="3264"/>
                  <a:pt x="12818" y="3256"/>
                </a:cubicBezTo>
                <a:cubicBezTo>
                  <a:pt x="11279" y="3248"/>
                  <a:pt x="9758" y="2711"/>
                  <a:pt x="8350" y="1679"/>
                </a:cubicBezTo>
                <a:lnTo>
                  <a:pt x="8739" y="0"/>
                </a:lnTo>
                <a:lnTo>
                  <a:pt x="0" y="5516"/>
                </a:lnTo>
                <a:lnTo>
                  <a:pt x="2855" y="20669"/>
                </a:lnTo>
                <a:lnTo>
                  <a:pt x="3546" y="18276"/>
                </a:lnTo>
                <a:cubicBezTo>
                  <a:pt x="6477" y="20453"/>
                  <a:pt x="9653" y="21583"/>
                  <a:pt x="12865" y="21592"/>
                </a:cubicBezTo>
                <a:cubicBezTo>
                  <a:pt x="15861" y="21600"/>
                  <a:pt x="18829" y="20632"/>
                  <a:pt x="21600" y="18743"/>
                </a:cubicBezTo>
                <a:lnTo>
                  <a:pt x="14703" y="14334"/>
                </a:lnTo>
                <a:lnTo>
                  <a:pt x="16887" y="2004"/>
                </a:lnTo>
                <a:close/>
              </a:path>
            </a:pathLst>
          </a:custGeom>
          <a:solidFill>
            <a:srgbClr val="FF934A"/>
          </a:solidFill>
          <a:ln w="12700">
            <a:miter lim="400000"/>
          </a:ln>
        </p:spPr>
        <p:txBody>
          <a:bodyPr lIns="45718" tIns="45718" rIns="45718" bIns="45718" anchor="ctr"/>
          <a:lstStyle/>
          <a:p>
            <a:pPr/>
          </a:p>
        </p:txBody>
      </p:sp>
      <p:sp>
        <p:nvSpPr>
          <p:cNvPr id="434" name="Shape 112"/>
          <p:cNvSpPr/>
          <p:nvPr/>
        </p:nvSpPr>
        <p:spPr>
          <a:xfrm>
            <a:off x="1033634" y="3902495"/>
            <a:ext cx="1572924" cy="1973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915"/>
                </a:moveTo>
                <a:cubicBezTo>
                  <a:pt x="19859" y="11107"/>
                  <a:pt x="18354" y="10013"/>
                  <a:pt x="17184" y="8705"/>
                </a:cubicBezTo>
                <a:cubicBezTo>
                  <a:pt x="16204" y="7608"/>
                  <a:pt x="15477" y="6380"/>
                  <a:pt x="15040" y="5079"/>
                </a:cubicBezTo>
                <a:lnTo>
                  <a:pt x="16250" y="4938"/>
                </a:lnTo>
                <a:lnTo>
                  <a:pt x="6319" y="0"/>
                </a:lnTo>
                <a:lnTo>
                  <a:pt x="0" y="7843"/>
                </a:lnTo>
                <a:lnTo>
                  <a:pt x="1707" y="7554"/>
                </a:lnTo>
                <a:cubicBezTo>
                  <a:pt x="2535" y="10241"/>
                  <a:pt x="3993" y="12778"/>
                  <a:pt x="6003" y="15033"/>
                </a:cubicBezTo>
                <a:cubicBezTo>
                  <a:pt x="8431" y="17755"/>
                  <a:pt x="11604" y="20001"/>
                  <a:pt x="15282" y="21600"/>
                </a:cubicBezTo>
                <a:lnTo>
                  <a:pt x="12616" y="14705"/>
                </a:lnTo>
                <a:lnTo>
                  <a:pt x="21600" y="11915"/>
                </a:lnTo>
                <a:close/>
              </a:path>
            </a:pathLst>
          </a:custGeom>
          <a:solidFill>
            <a:srgbClr val="FFC299"/>
          </a:solidFill>
          <a:ln w="12700">
            <a:miter lim="400000"/>
          </a:ln>
        </p:spPr>
        <p:txBody>
          <a:bodyPr lIns="45718" tIns="45718" rIns="45718" bIns="45718" anchor="ctr"/>
          <a:lstStyle/>
          <a:p>
            <a:pPr/>
          </a:p>
        </p:txBody>
      </p:sp>
      <p:sp>
        <p:nvSpPr>
          <p:cNvPr id="435" name="TextBox 12"/>
          <p:cNvSpPr txBox="1"/>
          <p:nvPr/>
        </p:nvSpPr>
        <p:spPr>
          <a:xfrm>
            <a:off x="3933842" y="2923714"/>
            <a:ext cx="443169"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1219168">
              <a:defRPr b="1" sz="2400">
                <a:solidFill>
                  <a:srgbClr val="FFFFFF"/>
                </a:solidFill>
                <a:latin typeface="Arial"/>
                <a:ea typeface="Arial"/>
                <a:cs typeface="Arial"/>
                <a:sym typeface="Arial"/>
              </a:defRPr>
            </a:lvl1pPr>
          </a:lstStyle>
          <a:p>
            <a:pPr/>
            <a:r>
              <a:t>02</a:t>
            </a:r>
          </a:p>
        </p:txBody>
      </p:sp>
      <p:sp>
        <p:nvSpPr>
          <p:cNvPr id="436" name="TextBox 13"/>
          <p:cNvSpPr txBox="1"/>
          <p:nvPr/>
        </p:nvSpPr>
        <p:spPr>
          <a:xfrm>
            <a:off x="1344596" y="4290994"/>
            <a:ext cx="443170"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1219168">
              <a:defRPr b="1" sz="2400">
                <a:solidFill>
                  <a:srgbClr val="FFFFFF"/>
                </a:solidFill>
                <a:latin typeface="Arial"/>
                <a:ea typeface="Arial"/>
                <a:cs typeface="Arial"/>
                <a:sym typeface="Arial"/>
              </a:defRPr>
            </a:lvl1pPr>
          </a:lstStyle>
          <a:p>
            <a:pPr/>
            <a:r>
              <a:t>06</a:t>
            </a:r>
          </a:p>
        </p:txBody>
      </p:sp>
      <p:sp>
        <p:nvSpPr>
          <p:cNvPr id="437" name="TextBox 14"/>
          <p:cNvSpPr txBox="1"/>
          <p:nvPr/>
        </p:nvSpPr>
        <p:spPr>
          <a:xfrm>
            <a:off x="1522849" y="3037839"/>
            <a:ext cx="443170" cy="43706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1219168">
              <a:defRPr b="1" sz="2400">
                <a:solidFill>
                  <a:srgbClr val="FFFFFF"/>
                </a:solidFill>
                <a:latin typeface="Arial"/>
                <a:ea typeface="Arial"/>
                <a:cs typeface="Arial"/>
                <a:sym typeface="Arial"/>
              </a:defRPr>
            </a:lvl1pPr>
          </a:lstStyle>
          <a:p>
            <a:pPr/>
            <a:r>
              <a:t>07</a:t>
            </a:r>
          </a:p>
        </p:txBody>
      </p:sp>
      <p:sp>
        <p:nvSpPr>
          <p:cNvPr id="438" name="TextBox 15"/>
          <p:cNvSpPr txBox="1"/>
          <p:nvPr/>
        </p:nvSpPr>
        <p:spPr>
          <a:xfrm>
            <a:off x="2213862" y="5304545"/>
            <a:ext cx="443170"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1219168">
              <a:defRPr b="1" sz="2400">
                <a:solidFill>
                  <a:srgbClr val="FFFFFF"/>
                </a:solidFill>
                <a:latin typeface="Arial"/>
                <a:ea typeface="Arial"/>
                <a:cs typeface="Arial"/>
                <a:sym typeface="Arial"/>
              </a:defRPr>
            </a:lvl1pPr>
          </a:lstStyle>
          <a:p>
            <a:pPr/>
            <a:r>
              <a:t>05</a:t>
            </a:r>
          </a:p>
        </p:txBody>
      </p:sp>
      <p:sp>
        <p:nvSpPr>
          <p:cNvPr id="439" name="TextBox 16"/>
          <p:cNvSpPr txBox="1"/>
          <p:nvPr/>
        </p:nvSpPr>
        <p:spPr>
          <a:xfrm>
            <a:off x="4273675" y="4224960"/>
            <a:ext cx="443170"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1219168">
              <a:defRPr b="1" sz="2400">
                <a:solidFill>
                  <a:srgbClr val="FFFFFF"/>
                </a:solidFill>
                <a:latin typeface="Arial"/>
                <a:ea typeface="Arial"/>
                <a:cs typeface="Arial"/>
                <a:sym typeface="Arial"/>
              </a:defRPr>
            </a:lvl1pPr>
          </a:lstStyle>
          <a:p>
            <a:pPr/>
            <a:r>
              <a:t>03</a:t>
            </a:r>
          </a:p>
        </p:txBody>
      </p:sp>
      <p:sp>
        <p:nvSpPr>
          <p:cNvPr id="440" name="TextBox 17"/>
          <p:cNvSpPr txBox="1"/>
          <p:nvPr/>
        </p:nvSpPr>
        <p:spPr>
          <a:xfrm>
            <a:off x="3547362" y="5218820"/>
            <a:ext cx="443170"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1219168">
              <a:defRPr b="1" sz="2400">
                <a:solidFill>
                  <a:srgbClr val="FFFFFF"/>
                </a:solidFill>
                <a:latin typeface="Arial"/>
                <a:ea typeface="Arial"/>
                <a:cs typeface="Arial"/>
                <a:sym typeface="Arial"/>
              </a:defRPr>
            </a:lvl1pPr>
          </a:lstStyle>
          <a:p>
            <a:pPr/>
            <a:r>
              <a:t>04</a:t>
            </a:r>
          </a:p>
        </p:txBody>
      </p:sp>
      <p:sp>
        <p:nvSpPr>
          <p:cNvPr id="441" name="TextBox 18"/>
          <p:cNvSpPr txBox="1"/>
          <p:nvPr/>
        </p:nvSpPr>
        <p:spPr>
          <a:xfrm>
            <a:off x="2743636" y="2411771"/>
            <a:ext cx="443170"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1219168">
              <a:defRPr b="1" sz="2400">
                <a:solidFill>
                  <a:srgbClr val="FFFFFF"/>
                </a:solidFill>
                <a:latin typeface="Arial"/>
                <a:ea typeface="Arial"/>
                <a:cs typeface="Arial"/>
                <a:sym typeface="Arial"/>
              </a:defRPr>
            </a:lvl1pPr>
          </a:lstStyle>
          <a:p>
            <a:pPr/>
            <a:r>
              <a:t>01</a:t>
            </a:r>
          </a:p>
        </p:txBody>
      </p:sp>
      <p:sp>
        <p:nvSpPr>
          <p:cNvPr id="442" name="TextBox 41"/>
          <p:cNvSpPr txBox="1"/>
          <p:nvPr/>
        </p:nvSpPr>
        <p:spPr>
          <a:xfrm>
            <a:off x="5937991" y="2452186"/>
            <a:ext cx="1560869" cy="31339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solidFill>
                  <a:srgbClr val="FFDF6B"/>
                </a:solidFill>
                <a:latin typeface="Arial"/>
                <a:ea typeface="Arial"/>
                <a:cs typeface="Arial"/>
                <a:sym typeface="Arial"/>
              </a:defRPr>
            </a:lvl1pPr>
          </a:lstStyle>
          <a:p>
            <a:pPr/>
            <a:r>
              <a:t>Insert title here</a:t>
            </a:r>
          </a:p>
        </p:txBody>
      </p:sp>
      <p:sp>
        <p:nvSpPr>
          <p:cNvPr id="443" name="TextBox 42"/>
          <p:cNvSpPr txBox="1"/>
          <p:nvPr/>
        </p:nvSpPr>
        <p:spPr>
          <a:xfrm>
            <a:off x="5937991" y="2813636"/>
            <a:ext cx="2261294" cy="4593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solidFill>
                  <a:srgbClr val="808080"/>
                </a:solidFill>
                <a:latin typeface="Arial"/>
                <a:ea typeface="Arial"/>
                <a:cs typeface="Arial"/>
                <a:sym typeface="Arial"/>
              </a:defRPr>
            </a:lvl1pPr>
          </a:lstStyle>
          <a:p>
            <a:pPr/>
            <a:r>
              <a:t>Sed perspiciatis unde omnis iste natus error voluptatem</a:t>
            </a:r>
          </a:p>
        </p:txBody>
      </p:sp>
      <p:sp>
        <p:nvSpPr>
          <p:cNvPr id="444" name="TextBox 43"/>
          <p:cNvSpPr txBox="1"/>
          <p:nvPr/>
        </p:nvSpPr>
        <p:spPr>
          <a:xfrm>
            <a:off x="5937991" y="3613330"/>
            <a:ext cx="1560869" cy="31339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solidFill>
                  <a:schemeClr val="accent1"/>
                </a:solidFill>
                <a:latin typeface="Arial"/>
                <a:ea typeface="Arial"/>
                <a:cs typeface="Arial"/>
                <a:sym typeface="Arial"/>
              </a:defRPr>
            </a:lvl1pPr>
          </a:lstStyle>
          <a:p>
            <a:pPr/>
            <a:r>
              <a:t>Insert title here</a:t>
            </a:r>
          </a:p>
        </p:txBody>
      </p:sp>
      <p:sp>
        <p:nvSpPr>
          <p:cNvPr id="445" name="TextBox 44"/>
          <p:cNvSpPr txBox="1"/>
          <p:nvPr/>
        </p:nvSpPr>
        <p:spPr>
          <a:xfrm>
            <a:off x="5937991" y="3974780"/>
            <a:ext cx="2261294" cy="4593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solidFill>
                  <a:srgbClr val="808080"/>
                </a:solidFill>
                <a:latin typeface="Arial"/>
                <a:ea typeface="Arial"/>
                <a:cs typeface="Arial"/>
                <a:sym typeface="Arial"/>
              </a:defRPr>
            </a:lvl1pPr>
          </a:lstStyle>
          <a:p>
            <a:pPr/>
            <a:r>
              <a:t>Sed perspiciatis unde omnis iste natus error voluptatem</a:t>
            </a:r>
          </a:p>
        </p:txBody>
      </p:sp>
      <p:sp>
        <p:nvSpPr>
          <p:cNvPr id="446" name="TextBox 45"/>
          <p:cNvSpPr txBox="1"/>
          <p:nvPr/>
        </p:nvSpPr>
        <p:spPr>
          <a:xfrm>
            <a:off x="5937991" y="4774477"/>
            <a:ext cx="1560869"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solidFill>
                  <a:srgbClr val="FF934A"/>
                </a:solidFill>
                <a:latin typeface="Arial"/>
                <a:ea typeface="Arial"/>
                <a:cs typeface="Arial"/>
                <a:sym typeface="Arial"/>
              </a:defRPr>
            </a:lvl1pPr>
          </a:lstStyle>
          <a:p>
            <a:pPr/>
            <a:r>
              <a:t>Insert title here</a:t>
            </a:r>
          </a:p>
        </p:txBody>
      </p:sp>
      <p:sp>
        <p:nvSpPr>
          <p:cNvPr id="447" name="TextBox 46"/>
          <p:cNvSpPr txBox="1"/>
          <p:nvPr/>
        </p:nvSpPr>
        <p:spPr>
          <a:xfrm>
            <a:off x="5937991" y="5135925"/>
            <a:ext cx="2261294" cy="4593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solidFill>
                  <a:srgbClr val="808080"/>
                </a:solidFill>
                <a:latin typeface="Arial"/>
                <a:ea typeface="Arial"/>
                <a:cs typeface="Arial"/>
                <a:sym typeface="Arial"/>
              </a:defRPr>
            </a:lvl1pPr>
          </a:lstStyle>
          <a:p>
            <a:pPr/>
            <a:r>
              <a:t>Sed perspiciatis unde omnis iste natus error voluptatem</a:t>
            </a:r>
          </a:p>
        </p:txBody>
      </p:sp>
      <p:sp>
        <p:nvSpPr>
          <p:cNvPr id="448" name="TextBox 49"/>
          <p:cNvSpPr txBox="1"/>
          <p:nvPr/>
        </p:nvSpPr>
        <p:spPr>
          <a:xfrm>
            <a:off x="8418734" y="2452186"/>
            <a:ext cx="1560868" cy="31339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solidFill>
                  <a:schemeClr val="accent2"/>
                </a:solidFill>
                <a:latin typeface="Arial"/>
                <a:ea typeface="Arial"/>
                <a:cs typeface="Arial"/>
                <a:sym typeface="Arial"/>
              </a:defRPr>
            </a:lvl1pPr>
          </a:lstStyle>
          <a:p>
            <a:pPr/>
            <a:r>
              <a:t>Insert title here</a:t>
            </a:r>
          </a:p>
        </p:txBody>
      </p:sp>
      <p:sp>
        <p:nvSpPr>
          <p:cNvPr id="449" name="TextBox 50"/>
          <p:cNvSpPr txBox="1"/>
          <p:nvPr/>
        </p:nvSpPr>
        <p:spPr>
          <a:xfrm>
            <a:off x="8418734" y="2813636"/>
            <a:ext cx="2261294" cy="4593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solidFill>
                  <a:srgbClr val="808080"/>
                </a:solidFill>
                <a:latin typeface="Arial"/>
                <a:ea typeface="Arial"/>
                <a:cs typeface="Arial"/>
                <a:sym typeface="Arial"/>
              </a:defRPr>
            </a:lvl1pPr>
          </a:lstStyle>
          <a:p>
            <a:pPr/>
            <a:r>
              <a:t>Sed perspiciatis unde omnis iste natus error voluptatem</a:t>
            </a:r>
          </a:p>
        </p:txBody>
      </p:sp>
      <p:sp>
        <p:nvSpPr>
          <p:cNvPr id="450" name="TextBox 51"/>
          <p:cNvSpPr txBox="1"/>
          <p:nvPr/>
        </p:nvSpPr>
        <p:spPr>
          <a:xfrm>
            <a:off x="8418734" y="3613330"/>
            <a:ext cx="1560868" cy="31339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solidFill>
                  <a:schemeClr val="accent5"/>
                </a:solidFill>
                <a:latin typeface="Arial"/>
                <a:ea typeface="Arial"/>
                <a:cs typeface="Arial"/>
                <a:sym typeface="Arial"/>
              </a:defRPr>
            </a:lvl1pPr>
          </a:lstStyle>
          <a:p>
            <a:pPr/>
            <a:r>
              <a:t>Insert title here</a:t>
            </a:r>
          </a:p>
        </p:txBody>
      </p:sp>
      <p:sp>
        <p:nvSpPr>
          <p:cNvPr id="451" name="TextBox 52"/>
          <p:cNvSpPr txBox="1"/>
          <p:nvPr/>
        </p:nvSpPr>
        <p:spPr>
          <a:xfrm>
            <a:off x="8418734" y="3974780"/>
            <a:ext cx="2261294" cy="4593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solidFill>
                  <a:srgbClr val="808080"/>
                </a:solidFill>
                <a:latin typeface="Arial"/>
                <a:ea typeface="Arial"/>
                <a:cs typeface="Arial"/>
                <a:sym typeface="Arial"/>
              </a:defRPr>
            </a:lvl1pPr>
          </a:lstStyle>
          <a:p>
            <a:pPr/>
            <a:r>
              <a:t>Sed perspiciatis unde omnis iste natus error voluptatem</a:t>
            </a:r>
          </a:p>
        </p:txBody>
      </p:sp>
      <p:sp>
        <p:nvSpPr>
          <p:cNvPr id="452" name="TextBox 36"/>
          <p:cNvSpPr txBox="1"/>
          <p:nvPr/>
        </p:nvSpPr>
        <p:spPr>
          <a:xfrm>
            <a:off x="8418734" y="4774477"/>
            <a:ext cx="1560868"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solidFill>
                  <a:srgbClr val="FFC299"/>
                </a:solidFill>
                <a:latin typeface="Arial"/>
                <a:ea typeface="Arial"/>
                <a:cs typeface="Arial"/>
                <a:sym typeface="Arial"/>
              </a:defRPr>
            </a:lvl1pPr>
          </a:lstStyle>
          <a:p>
            <a:pPr/>
            <a:r>
              <a:t>Insert title here</a:t>
            </a:r>
          </a:p>
        </p:txBody>
      </p:sp>
      <p:sp>
        <p:nvSpPr>
          <p:cNvPr id="453" name="TextBox 38"/>
          <p:cNvSpPr txBox="1"/>
          <p:nvPr/>
        </p:nvSpPr>
        <p:spPr>
          <a:xfrm>
            <a:off x="8418734" y="5135925"/>
            <a:ext cx="2261294" cy="4593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solidFill>
                  <a:srgbClr val="808080"/>
                </a:solidFill>
                <a:latin typeface="Arial"/>
                <a:ea typeface="Arial"/>
                <a:cs typeface="Arial"/>
                <a:sym typeface="Arial"/>
              </a:defRPr>
            </a:lvl1pPr>
          </a:lstStyle>
          <a:p>
            <a:pPr/>
            <a:r>
              <a:t>Sed perspiciatis unde omnis iste natus error voluptatem</a:t>
            </a:r>
          </a:p>
        </p:txBody>
      </p:sp>
      <p:sp>
        <p:nvSpPr>
          <p:cNvPr id="454"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428"/>
                                        </p:tgtEl>
                                        <p:attrNameLst>
                                          <p:attrName>style.visibility</p:attrName>
                                        </p:attrNameLst>
                                      </p:cBhvr>
                                      <p:to>
                                        <p:strVal val="visible"/>
                                      </p:to>
                                    </p:set>
                                    <p:anim calcmode="lin" valueType="num">
                                      <p:cBhvr>
                                        <p:cTn id="7" dur="2000" fill="hold"/>
                                        <p:tgtEl>
                                          <p:spTgt spid="428"/>
                                        </p:tgtEl>
                                        <p:attrNameLst>
                                          <p:attrName>ppt_w</p:attrName>
                                        </p:attrNameLst>
                                      </p:cBhvr>
                                      <p:tavLst>
                                        <p:tav tm="0" fmla="#ppt_w*sin(2.5*pi*$)">
                                          <p:val>
                                            <p:fltVal val="0"/>
                                          </p:val>
                                        </p:tav>
                                        <p:tav tm="100000">
                                          <p:val>
                                            <p:fltVal val="1"/>
                                          </p:val>
                                        </p:tav>
                                      </p:tavLst>
                                    </p:anim>
                                    <p:anim calcmode="lin" valueType="num">
                                      <p:cBhvr>
                                        <p:cTn id="8" dur="2000" fill="hold"/>
                                        <p:tgtEl>
                                          <p:spTgt spid="428"/>
                                        </p:tgtEl>
                                        <p:attrNameLst>
                                          <p:attrName>ppt_h</p:attrName>
                                        </p:attrNameLst>
                                      </p:cBhvr>
                                      <p:tavLst>
                                        <p:tav tm="0">
                                          <p:val>
                                            <p:strVal val="#ppt_h"/>
                                          </p:val>
                                        </p:tav>
                                        <p:tav tm="100000">
                                          <p:val>
                                            <p:strVal val="#ppt_h"/>
                                          </p:val>
                                        </p:tav>
                                      </p:tavLst>
                                    </p:anim>
                                  </p:childTnLst>
                                </p:cTn>
                              </p:par>
                            </p:childTnLst>
                          </p:cTn>
                        </p:par>
                        <p:par>
                          <p:cTn id="9" fill="hold">
                            <p:stCondLst>
                              <p:cond delay="2000"/>
                            </p:stCondLst>
                            <p:childTnLst>
                              <p:par>
                                <p:cTn id="10" presetClass="entr" nodeType="afterEffect" presetSubtype="10" presetID="19" grpId="2" fill="hold">
                                  <p:stCondLst>
                                    <p:cond delay="0"/>
                                  </p:stCondLst>
                                  <p:iterate type="el" backwards="0">
                                    <p:tmAbs val="0"/>
                                  </p:iterate>
                                  <p:childTnLst>
                                    <p:set>
                                      <p:cBhvr>
                                        <p:cTn id="11" fill="hold"/>
                                        <p:tgtEl>
                                          <p:spTgt spid="429"/>
                                        </p:tgtEl>
                                        <p:attrNameLst>
                                          <p:attrName>style.visibility</p:attrName>
                                        </p:attrNameLst>
                                      </p:cBhvr>
                                      <p:to>
                                        <p:strVal val="visible"/>
                                      </p:to>
                                    </p:set>
                                    <p:anim calcmode="lin" valueType="num">
                                      <p:cBhvr>
                                        <p:cTn id="12" dur="2000" fill="hold"/>
                                        <p:tgtEl>
                                          <p:spTgt spid="429"/>
                                        </p:tgtEl>
                                        <p:attrNameLst>
                                          <p:attrName>ppt_w</p:attrName>
                                        </p:attrNameLst>
                                      </p:cBhvr>
                                      <p:tavLst>
                                        <p:tav tm="0" fmla="#ppt_w*sin(2.5*pi*$)">
                                          <p:val>
                                            <p:fltVal val="0"/>
                                          </p:val>
                                        </p:tav>
                                        <p:tav tm="100000">
                                          <p:val>
                                            <p:fltVal val="1"/>
                                          </p:val>
                                        </p:tav>
                                      </p:tavLst>
                                    </p:anim>
                                    <p:anim calcmode="lin" valueType="num">
                                      <p:cBhvr>
                                        <p:cTn id="13" dur="2000" fill="hold"/>
                                        <p:tgtEl>
                                          <p:spTgt spid="429"/>
                                        </p:tgtEl>
                                        <p:attrNameLst>
                                          <p:attrName>ppt_h</p:attrName>
                                        </p:attrNameLst>
                                      </p:cBhvr>
                                      <p:tavLst>
                                        <p:tav tm="0">
                                          <p:val>
                                            <p:strVal val="#ppt_h"/>
                                          </p:val>
                                        </p:tav>
                                        <p:tav tm="100000">
                                          <p:val>
                                            <p:strVal val="#ppt_h"/>
                                          </p:val>
                                        </p:tav>
                                      </p:tavLst>
                                    </p:anim>
                                  </p:childTnLst>
                                </p:cTn>
                              </p:par>
                            </p:childTnLst>
                          </p:cTn>
                        </p:par>
                        <p:par>
                          <p:cTn id="14" fill="hold">
                            <p:stCondLst>
                              <p:cond delay="4000"/>
                            </p:stCondLst>
                            <p:childTnLst>
                              <p:par>
                                <p:cTn id="15" presetClass="entr" nodeType="afterEffect" presetSubtype="10" presetID="19" grpId="3" fill="hold">
                                  <p:stCondLst>
                                    <p:cond delay="0"/>
                                  </p:stCondLst>
                                  <p:iterate type="el" backwards="0">
                                    <p:tmAbs val="0"/>
                                  </p:iterate>
                                  <p:childTnLst>
                                    <p:set>
                                      <p:cBhvr>
                                        <p:cTn id="16" fill="hold"/>
                                        <p:tgtEl>
                                          <p:spTgt spid="432"/>
                                        </p:tgtEl>
                                        <p:attrNameLst>
                                          <p:attrName>style.visibility</p:attrName>
                                        </p:attrNameLst>
                                      </p:cBhvr>
                                      <p:to>
                                        <p:strVal val="visible"/>
                                      </p:to>
                                    </p:set>
                                    <p:anim calcmode="lin" valueType="num">
                                      <p:cBhvr>
                                        <p:cTn id="17" dur="2000" fill="hold"/>
                                        <p:tgtEl>
                                          <p:spTgt spid="432"/>
                                        </p:tgtEl>
                                        <p:attrNameLst>
                                          <p:attrName>ppt_w</p:attrName>
                                        </p:attrNameLst>
                                      </p:cBhvr>
                                      <p:tavLst>
                                        <p:tav tm="0" fmla="#ppt_w*sin(2.5*pi*$)">
                                          <p:val>
                                            <p:fltVal val="0"/>
                                          </p:val>
                                        </p:tav>
                                        <p:tav tm="100000">
                                          <p:val>
                                            <p:fltVal val="1"/>
                                          </p:val>
                                        </p:tav>
                                      </p:tavLst>
                                    </p:anim>
                                    <p:anim calcmode="lin" valueType="num">
                                      <p:cBhvr>
                                        <p:cTn id="18" dur="2000" fill="hold"/>
                                        <p:tgtEl>
                                          <p:spTgt spid="432"/>
                                        </p:tgtEl>
                                        <p:attrNameLst>
                                          <p:attrName>ppt_h</p:attrName>
                                        </p:attrNameLst>
                                      </p:cBhvr>
                                      <p:tavLst>
                                        <p:tav tm="0">
                                          <p:val>
                                            <p:strVal val="#ppt_h"/>
                                          </p:val>
                                        </p:tav>
                                        <p:tav tm="100000">
                                          <p:val>
                                            <p:strVal val="#ppt_h"/>
                                          </p:val>
                                        </p:tav>
                                      </p:tavLst>
                                    </p:anim>
                                  </p:childTnLst>
                                </p:cTn>
                              </p:par>
                            </p:childTnLst>
                          </p:cTn>
                        </p:par>
                        <p:par>
                          <p:cTn id="19" fill="hold">
                            <p:stCondLst>
                              <p:cond delay="6000"/>
                            </p:stCondLst>
                            <p:childTnLst>
                              <p:par>
                                <p:cTn id="20" presetClass="entr" nodeType="afterEffect" presetSubtype="10" presetID="19" grpId="4" fill="hold">
                                  <p:stCondLst>
                                    <p:cond delay="0"/>
                                  </p:stCondLst>
                                  <p:iterate type="el" backwards="0">
                                    <p:tmAbs val="0"/>
                                  </p:iterate>
                                  <p:childTnLst>
                                    <p:set>
                                      <p:cBhvr>
                                        <p:cTn id="21" fill="hold"/>
                                        <p:tgtEl>
                                          <p:spTgt spid="434"/>
                                        </p:tgtEl>
                                        <p:attrNameLst>
                                          <p:attrName>style.visibility</p:attrName>
                                        </p:attrNameLst>
                                      </p:cBhvr>
                                      <p:to>
                                        <p:strVal val="visible"/>
                                      </p:to>
                                    </p:set>
                                    <p:anim calcmode="lin" valueType="num">
                                      <p:cBhvr>
                                        <p:cTn id="22" dur="2000" fill="hold"/>
                                        <p:tgtEl>
                                          <p:spTgt spid="434"/>
                                        </p:tgtEl>
                                        <p:attrNameLst>
                                          <p:attrName>ppt_w</p:attrName>
                                        </p:attrNameLst>
                                      </p:cBhvr>
                                      <p:tavLst>
                                        <p:tav tm="0" fmla="#ppt_w*sin(2.5*pi*$)">
                                          <p:val>
                                            <p:fltVal val="0"/>
                                          </p:val>
                                        </p:tav>
                                        <p:tav tm="100000">
                                          <p:val>
                                            <p:fltVal val="1"/>
                                          </p:val>
                                        </p:tav>
                                      </p:tavLst>
                                    </p:anim>
                                    <p:anim calcmode="lin" valueType="num">
                                      <p:cBhvr>
                                        <p:cTn id="23" dur="2000" fill="hold"/>
                                        <p:tgtEl>
                                          <p:spTgt spid="434"/>
                                        </p:tgtEl>
                                        <p:attrNameLst>
                                          <p:attrName>ppt_h</p:attrName>
                                        </p:attrNameLst>
                                      </p:cBhvr>
                                      <p:tavLst>
                                        <p:tav tm="0">
                                          <p:val>
                                            <p:strVal val="#ppt_h"/>
                                          </p:val>
                                        </p:tav>
                                        <p:tav tm="100000">
                                          <p:val>
                                            <p:strVal val="#ppt_h"/>
                                          </p:val>
                                        </p:tav>
                                      </p:tavLst>
                                    </p:anim>
                                  </p:childTnLst>
                                </p:cTn>
                              </p:par>
                            </p:childTnLst>
                          </p:cTn>
                        </p:par>
                        <p:par>
                          <p:cTn id="24" fill="hold">
                            <p:stCondLst>
                              <p:cond delay="8000"/>
                            </p:stCondLst>
                            <p:childTnLst>
                              <p:par>
                                <p:cTn id="25" presetClass="entr" nodeType="afterEffect" presetSubtype="10" presetID="19" grpId="5" fill="hold">
                                  <p:stCondLst>
                                    <p:cond delay="0"/>
                                  </p:stCondLst>
                                  <p:iterate type="el" backwards="0">
                                    <p:tmAbs val="0"/>
                                  </p:iterate>
                                  <p:childTnLst>
                                    <p:set>
                                      <p:cBhvr>
                                        <p:cTn id="26" fill="hold"/>
                                        <p:tgtEl>
                                          <p:spTgt spid="435"/>
                                        </p:tgtEl>
                                        <p:attrNameLst>
                                          <p:attrName>style.visibility</p:attrName>
                                        </p:attrNameLst>
                                      </p:cBhvr>
                                      <p:to>
                                        <p:strVal val="visible"/>
                                      </p:to>
                                    </p:set>
                                    <p:anim calcmode="lin" valueType="num">
                                      <p:cBhvr>
                                        <p:cTn id="27" dur="2000" fill="hold"/>
                                        <p:tgtEl>
                                          <p:spTgt spid="435"/>
                                        </p:tgtEl>
                                        <p:attrNameLst>
                                          <p:attrName>ppt_w</p:attrName>
                                        </p:attrNameLst>
                                      </p:cBhvr>
                                      <p:tavLst>
                                        <p:tav tm="0" fmla="#ppt_w*sin(2.5*pi*$)">
                                          <p:val>
                                            <p:fltVal val="0"/>
                                          </p:val>
                                        </p:tav>
                                        <p:tav tm="100000">
                                          <p:val>
                                            <p:fltVal val="1"/>
                                          </p:val>
                                        </p:tav>
                                      </p:tavLst>
                                    </p:anim>
                                    <p:anim calcmode="lin" valueType="num">
                                      <p:cBhvr>
                                        <p:cTn id="28" dur="2000" fill="hold"/>
                                        <p:tgtEl>
                                          <p:spTgt spid="435"/>
                                        </p:tgtEl>
                                        <p:attrNameLst>
                                          <p:attrName>ppt_h</p:attrName>
                                        </p:attrNameLst>
                                      </p:cBhvr>
                                      <p:tavLst>
                                        <p:tav tm="0">
                                          <p:val>
                                            <p:strVal val="#ppt_h"/>
                                          </p:val>
                                        </p:tav>
                                        <p:tav tm="100000">
                                          <p:val>
                                            <p:strVal val="#ppt_h"/>
                                          </p:val>
                                        </p:tav>
                                      </p:tavLst>
                                    </p:anim>
                                  </p:childTnLst>
                                </p:cTn>
                              </p:par>
                            </p:childTnLst>
                          </p:cTn>
                        </p:par>
                        <p:par>
                          <p:cTn id="29" fill="hold">
                            <p:stCondLst>
                              <p:cond delay="10000"/>
                            </p:stCondLst>
                            <p:childTnLst>
                              <p:par>
                                <p:cTn id="30" presetClass="entr" nodeType="afterEffect" presetSubtype="10" presetID="19" grpId="6" fill="hold">
                                  <p:stCondLst>
                                    <p:cond delay="0"/>
                                  </p:stCondLst>
                                  <p:iterate type="el" backwards="0">
                                    <p:tmAbs val="0"/>
                                  </p:iterate>
                                  <p:childTnLst>
                                    <p:set>
                                      <p:cBhvr>
                                        <p:cTn id="31" fill="hold"/>
                                        <p:tgtEl>
                                          <p:spTgt spid="436"/>
                                        </p:tgtEl>
                                        <p:attrNameLst>
                                          <p:attrName>style.visibility</p:attrName>
                                        </p:attrNameLst>
                                      </p:cBhvr>
                                      <p:to>
                                        <p:strVal val="visible"/>
                                      </p:to>
                                    </p:set>
                                    <p:anim calcmode="lin" valueType="num">
                                      <p:cBhvr>
                                        <p:cTn id="32" dur="2000" fill="hold"/>
                                        <p:tgtEl>
                                          <p:spTgt spid="436"/>
                                        </p:tgtEl>
                                        <p:attrNameLst>
                                          <p:attrName>ppt_w</p:attrName>
                                        </p:attrNameLst>
                                      </p:cBhvr>
                                      <p:tavLst>
                                        <p:tav tm="0" fmla="#ppt_w*sin(2.5*pi*$)">
                                          <p:val>
                                            <p:fltVal val="0"/>
                                          </p:val>
                                        </p:tav>
                                        <p:tav tm="100000">
                                          <p:val>
                                            <p:fltVal val="1"/>
                                          </p:val>
                                        </p:tav>
                                      </p:tavLst>
                                    </p:anim>
                                    <p:anim calcmode="lin" valueType="num">
                                      <p:cBhvr>
                                        <p:cTn id="33" dur="2000" fill="hold"/>
                                        <p:tgtEl>
                                          <p:spTgt spid="436"/>
                                        </p:tgtEl>
                                        <p:attrNameLst>
                                          <p:attrName>ppt_h</p:attrName>
                                        </p:attrNameLst>
                                      </p:cBhvr>
                                      <p:tavLst>
                                        <p:tav tm="0">
                                          <p:val>
                                            <p:strVal val="#ppt_h"/>
                                          </p:val>
                                        </p:tav>
                                        <p:tav tm="100000">
                                          <p:val>
                                            <p:strVal val="#ppt_h"/>
                                          </p:val>
                                        </p:tav>
                                      </p:tavLst>
                                    </p:anim>
                                  </p:childTnLst>
                                </p:cTn>
                              </p:par>
                            </p:childTnLst>
                          </p:cTn>
                        </p:par>
                        <p:par>
                          <p:cTn id="34" fill="hold">
                            <p:stCondLst>
                              <p:cond delay="12000"/>
                            </p:stCondLst>
                            <p:childTnLst>
                              <p:par>
                                <p:cTn id="35" presetClass="entr" nodeType="afterEffect" presetSubtype="10" presetID="19" grpId="7" fill="hold">
                                  <p:stCondLst>
                                    <p:cond delay="0"/>
                                  </p:stCondLst>
                                  <p:iterate type="el" backwards="0">
                                    <p:tmAbs val="0"/>
                                  </p:iterate>
                                  <p:childTnLst>
                                    <p:set>
                                      <p:cBhvr>
                                        <p:cTn id="36" fill="hold"/>
                                        <p:tgtEl>
                                          <p:spTgt spid="437"/>
                                        </p:tgtEl>
                                        <p:attrNameLst>
                                          <p:attrName>style.visibility</p:attrName>
                                        </p:attrNameLst>
                                      </p:cBhvr>
                                      <p:to>
                                        <p:strVal val="visible"/>
                                      </p:to>
                                    </p:set>
                                    <p:anim calcmode="lin" valueType="num">
                                      <p:cBhvr>
                                        <p:cTn id="37" dur="2000" fill="hold"/>
                                        <p:tgtEl>
                                          <p:spTgt spid="437"/>
                                        </p:tgtEl>
                                        <p:attrNameLst>
                                          <p:attrName>ppt_w</p:attrName>
                                        </p:attrNameLst>
                                      </p:cBhvr>
                                      <p:tavLst>
                                        <p:tav tm="0" fmla="#ppt_w*sin(2.5*pi*$)">
                                          <p:val>
                                            <p:fltVal val="0"/>
                                          </p:val>
                                        </p:tav>
                                        <p:tav tm="100000">
                                          <p:val>
                                            <p:fltVal val="1"/>
                                          </p:val>
                                        </p:tav>
                                      </p:tavLst>
                                    </p:anim>
                                    <p:anim calcmode="lin" valueType="num">
                                      <p:cBhvr>
                                        <p:cTn id="38" dur="2000" fill="hold"/>
                                        <p:tgtEl>
                                          <p:spTgt spid="437"/>
                                        </p:tgtEl>
                                        <p:attrNameLst>
                                          <p:attrName>ppt_h</p:attrName>
                                        </p:attrNameLst>
                                      </p:cBhvr>
                                      <p:tavLst>
                                        <p:tav tm="0">
                                          <p:val>
                                            <p:strVal val="#ppt_h"/>
                                          </p:val>
                                        </p:tav>
                                        <p:tav tm="100000">
                                          <p:val>
                                            <p:strVal val="#ppt_h"/>
                                          </p:val>
                                        </p:tav>
                                      </p:tavLst>
                                    </p:anim>
                                  </p:childTnLst>
                                </p:cTn>
                              </p:par>
                            </p:childTnLst>
                          </p:cTn>
                        </p:par>
                        <p:par>
                          <p:cTn id="39" fill="hold">
                            <p:stCondLst>
                              <p:cond delay="14000"/>
                            </p:stCondLst>
                            <p:childTnLst>
                              <p:par>
                                <p:cTn id="40" presetClass="entr" nodeType="afterEffect" presetSubtype="10" presetID="19" grpId="8" fill="hold">
                                  <p:stCondLst>
                                    <p:cond delay="0"/>
                                  </p:stCondLst>
                                  <p:iterate type="el" backwards="0">
                                    <p:tmAbs val="0"/>
                                  </p:iterate>
                                  <p:childTnLst>
                                    <p:set>
                                      <p:cBhvr>
                                        <p:cTn id="41" fill="hold"/>
                                        <p:tgtEl>
                                          <p:spTgt spid="438"/>
                                        </p:tgtEl>
                                        <p:attrNameLst>
                                          <p:attrName>style.visibility</p:attrName>
                                        </p:attrNameLst>
                                      </p:cBhvr>
                                      <p:to>
                                        <p:strVal val="visible"/>
                                      </p:to>
                                    </p:set>
                                    <p:anim calcmode="lin" valueType="num">
                                      <p:cBhvr>
                                        <p:cTn id="42" dur="2000" fill="hold"/>
                                        <p:tgtEl>
                                          <p:spTgt spid="438"/>
                                        </p:tgtEl>
                                        <p:attrNameLst>
                                          <p:attrName>ppt_w</p:attrName>
                                        </p:attrNameLst>
                                      </p:cBhvr>
                                      <p:tavLst>
                                        <p:tav tm="0" fmla="#ppt_w*sin(2.5*pi*$)">
                                          <p:val>
                                            <p:fltVal val="0"/>
                                          </p:val>
                                        </p:tav>
                                        <p:tav tm="100000">
                                          <p:val>
                                            <p:fltVal val="1"/>
                                          </p:val>
                                        </p:tav>
                                      </p:tavLst>
                                    </p:anim>
                                    <p:anim calcmode="lin" valueType="num">
                                      <p:cBhvr>
                                        <p:cTn id="43" dur="2000" fill="hold"/>
                                        <p:tgtEl>
                                          <p:spTgt spid="438"/>
                                        </p:tgtEl>
                                        <p:attrNameLst>
                                          <p:attrName>ppt_h</p:attrName>
                                        </p:attrNameLst>
                                      </p:cBhvr>
                                      <p:tavLst>
                                        <p:tav tm="0">
                                          <p:val>
                                            <p:strVal val="#ppt_h"/>
                                          </p:val>
                                        </p:tav>
                                        <p:tav tm="100000">
                                          <p:val>
                                            <p:strVal val="#ppt_h"/>
                                          </p:val>
                                        </p:tav>
                                      </p:tavLst>
                                    </p:anim>
                                  </p:childTnLst>
                                </p:cTn>
                              </p:par>
                            </p:childTnLst>
                          </p:cTn>
                        </p:par>
                        <p:par>
                          <p:cTn id="44" fill="hold">
                            <p:stCondLst>
                              <p:cond delay="16000"/>
                            </p:stCondLst>
                            <p:childTnLst>
                              <p:par>
                                <p:cTn id="45" presetClass="entr" nodeType="afterEffect" presetSubtype="10" presetID="19" grpId="9" fill="hold">
                                  <p:stCondLst>
                                    <p:cond delay="0"/>
                                  </p:stCondLst>
                                  <p:iterate type="el" backwards="0">
                                    <p:tmAbs val="0"/>
                                  </p:iterate>
                                  <p:childTnLst>
                                    <p:set>
                                      <p:cBhvr>
                                        <p:cTn id="46" fill="hold"/>
                                        <p:tgtEl>
                                          <p:spTgt spid="439"/>
                                        </p:tgtEl>
                                        <p:attrNameLst>
                                          <p:attrName>style.visibility</p:attrName>
                                        </p:attrNameLst>
                                      </p:cBhvr>
                                      <p:to>
                                        <p:strVal val="visible"/>
                                      </p:to>
                                    </p:set>
                                    <p:anim calcmode="lin" valueType="num">
                                      <p:cBhvr>
                                        <p:cTn id="47" dur="2000" fill="hold"/>
                                        <p:tgtEl>
                                          <p:spTgt spid="439"/>
                                        </p:tgtEl>
                                        <p:attrNameLst>
                                          <p:attrName>ppt_w</p:attrName>
                                        </p:attrNameLst>
                                      </p:cBhvr>
                                      <p:tavLst>
                                        <p:tav tm="0" fmla="#ppt_w*sin(2.5*pi*$)">
                                          <p:val>
                                            <p:fltVal val="0"/>
                                          </p:val>
                                        </p:tav>
                                        <p:tav tm="100000">
                                          <p:val>
                                            <p:fltVal val="1"/>
                                          </p:val>
                                        </p:tav>
                                      </p:tavLst>
                                    </p:anim>
                                    <p:anim calcmode="lin" valueType="num">
                                      <p:cBhvr>
                                        <p:cTn id="48" dur="2000" fill="hold"/>
                                        <p:tgtEl>
                                          <p:spTgt spid="439"/>
                                        </p:tgtEl>
                                        <p:attrNameLst>
                                          <p:attrName>ppt_h</p:attrName>
                                        </p:attrNameLst>
                                      </p:cBhvr>
                                      <p:tavLst>
                                        <p:tav tm="0">
                                          <p:val>
                                            <p:strVal val="#ppt_h"/>
                                          </p:val>
                                        </p:tav>
                                        <p:tav tm="100000">
                                          <p:val>
                                            <p:strVal val="#ppt_h"/>
                                          </p:val>
                                        </p:tav>
                                      </p:tavLst>
                                    </p:anim>
                                  </p:childTnLst>
                                </p:cTn>
                              </p:par>
                            </p:childTnLst>
                          </p:cTn>
                        </p:par>
                        <p:par>
                          <p:cTn id="49" fill="hold">
                            <p:stCondLst>
                              <p:cond delay="18000"/>
                            </p:stCondLst>
                            <p:childTnLst>
                              <p:par>
                                <p:cTn id="50" presetClass="entr" nodeType="afterEffect" presetSubtype="10" presetID="19" grpId="10" fill="hold">
                                  <p:stCondLst>
                                    <p:cond delay="0"/>
                                  </p:stCondLst>
                                  <p:iterate type="el" backwards="0">
                                    <p:tmAbs val="0"/>
                                  </p:iterate>
                                  <p:childTnLst>
                                    <p:set>
                                      <p:cBhvr>
                                        <p:cTn id="51" fill="hold"/>
                                        <p:tgtEl>
                                          <p:spTgt spid="440"/>
                                        </p:tgtEl>
                                        <p:attrNameLst>
                                          <p:attrName>style.visibility</p:attrName>
                                        </p:attrNameLst>
                                      </p:cBhvr>
                                      <p:to>
                                        <p:strVal val="visible"/>
                                      </p:to>
                                    </p:set>
                                    <p:anim calcmode="lin" valueType="num">
                                      <p:cBhvr>
                                        <p:cTn id="52" dur="2000" fill="hold"/>
                                        <p:tgtEl>
                                          <p:spTgt spid="440"/>
                                        </p:tgtEl>
                                        <p:attrNameLst>
                                          <p:attrName>ppt_w</p:attrName>
                                        </p:attrNameLst>
                                      </p:cBhvr>
                                      <p:tavLst>
                                        <p:tav tm="0" fmla="#ppt_w*sin(2.5*pi*$)">
                                          <p:val>
                                            <p:fltVal val="0"/>
                                          </p:val>
                                        </p:tav>
                                        <p:tav tm="100000">
                                          <p:val>
                                            <p:fltVal val="1"/>
                                          </p:val>
                                        </p:tav>
                                      </p:tavLst>
                                    </p:anim>
                                    <p:anim calcmode="lin" valueType="num">
                                      <p:cBhvr>
                                        <p:cTn id="53" dur="2000" fill="hold"/>
                                        <p:tgtEl>
                                          <p:spTgt spid="440"/>
                                        </p:tgtEl>
                                        <p:attrNameLst>
                                          <p:attrName>ppt_h</p:attrName>
                                        </p:attrNameLst>
                                      </p:cBhvr>
                                      <p:tavLst>
                                        <p:tav tm="0">
                                          <p:val>
                                            <p:strVal val="#ppt_h"/>
                                          </p:val>
                                        </p:tav>
                                        <p:tav tm="100000">
                                          <p:val>
                                            <p:strVal val="#ppt_h"/>
                                          </p:val>
                                        </p:tav>
                                      </p:tavLst>
                                    </p:anim>
                                  </p:childTnLst>
                                </p:cTn>
                              </p:par>
                            </p:childTnLst>
                          </p:cTn>
                        </p:par>
                        <p:par>
                          <p:cTn id="54" fill="hold">
                            <p:stCondLst>
                              <p:cond delay="20000"/>
                            </p:stCondLst>
                            <p:childTnLst>
                              <p:par>
                                <p:cTn id="55" presetClass="entr" nodeType="afterEffect" presetSubtype="10" presetID="19" grpId="11" fill="hold">
                                  <p:stCondLst>
                                    <p:cond delay="0"/>
                                  </p:stCondLst>
                                  <p:iterate type="el" backwards="0">
                                    <p:tmAbs val="0"/>
                                  </p:iterate>
                                  <p:childTnLst>
                                    <p:set>
                                      <p:cBhvr>
                                        <p:cTn id="56" fill="hold"/>
                                        <p:tgtEl>
                                          <p:spTgt spid="441"/>
                                        </p:tgtEl>
                                        <p:attrNameLst>
                                          <p:attrName>style.visibility</p:attrName>
                                        </p:attrNameLst>
                                      </p:cBhvr>
                                      <p:to>
                                        <p:strVal val="visible"/>
                                      </p:to>
                                    </p:set>
                                    <p:anim calcmode="lin" valueType="num">
                                      <p:cBhvr>
                                        <p:cTn id="57" dur="2000" fill="hold"/>
                                        <p:tgtEl>
                                          <p:spTgt spid="441"/>
                                        </p:tgtEl>
                                        <p:attrNameLst>
                                          <p:attrName>ppt_w</p:attrName>
                                        </p:attrNameLst>
                                      </p:cBhvr>
                                      <p:tavLst>
                                        <p:tav tm="0" fmla="#ppt_w*sin(2.5*pi*$)">
                                          <p:val>
                                            <p:fltVal val="0"/>
                                          </p:val>
                                        </p:tav>
                                        <p:tav tm="100000">
                                          <p:val>
                                            <p:fltVal val="1"/>
                                          </p:val>
                                        </p:tav>
                                      </p:tavLst>
                                    </p:anim>
                                    <p:anim calcmode="lin" valueType="num">
                                      <p:cBhvr>
                                        <p:cTn id="58" dur="2000" fill="hold"/>
                                        <p:tgtEl>
                                          <p:spTgt spid="441"/>
                                        </p:tgtEl>
                                        <p:attrNameLst>
                                          <p:attrName>ppt_h</p:attrName>
                                        </p:attrNameLst>
                                      </p:cBhvr>
                                      <p:tavLst>
                                        <p:tav tm="0">
                                          <p:val>
                                            <p:strVal val="#ppt_h"/>
                                          </p:val>
                                        </p:tav>
                                        <p:tav tm="100000">
                                          <p:val>
                                            <p:strVal val="#ppt_h"/>
                                          </p:val>
                                        </p:tav>
                                      </p:tavLst>
                                    </p:anim>
                                  </p:childTnLst>
                                </p:cTn>
                              </p:par>
                            </p:childTnLst>
                          </p:cTn>
                        </p:par>
                        <p:par>
                          <p:cTn id="59" fill="hold">
                            <p:stCondLst>
                              <p:cond delay="22000"/>
                            </p:stCondLst>
                            <p:childTnLst>
                              <p:par>
                                <p:cTn id="60" presetClass="entr" nodeType="afterEffect" presetSubtype="10" presetID="19" grpId="12" fill="hold">
                                  <p:stCondLst>
                                    <p:cond delay="0"/>
                                  </p:stCondLst>
                                  <p:iterate type="el" backwards="0">
                                    <p:tmAbs val="0"/>
                                  </p:iterate>
                                  <p:childTnLst>
                                    <p:set>
                                      <p:cBhvr>
                                        <p:cTn id="61" fill="hold"/>
                                        <p:tgtEl>
                                          <p:spTgt spid="430"/>
                                        </p:tgtEl>
                                        <p:attrNameLst>
                                          <p:attrName>style.visibility</p:attrName>
                                        </p:attrNameLst>
                                      </p:cBhvr>
                                      <p:to>
                                        <p:strVal val="visible"/>
                                      </p:to>
                                    </p:set>
                                    <p:anim calcmode="lin" valueType="num">
                                      <p:cBhvr>
                                        <p:cTn id="62" dur="2000" fill="hold"/>
                                        <p:tgtEl>
                                          <p:spTgt spid="430"/>
                                        </p:tgtEl>
                                        <p:attrNameLst>
                                          <p:attrName>ppt_w</p:attrName>
                                        </p:attrNameLst>
                                      </p:cBhvr>
                                      <p:tavLst>
                                        <p:tav tm="0" fmla="#ppt_w*sin(2.5*pi*$)">
                                          <p:val>
                                            <p:fltVal val="0"/>
                                          </p:val>
                                        </p:tav>
                                        <p:tav tm="100000">
                                          <p:val>
                                            <p:fltVal val="1"/>
                                          </p:val>
                                        </p:tav>
                                      </p:tavLst>
                                    </p:anim>
                                    <p:anim calcmode="lin" valueType="num">
                                      <p:cBhvr>
                                        <p:cTn id="63" dur="2000" fill="hold"/>
                                        <p:tgtEl>
                                          <p:spTgt spid="430"/>
                                        </p:tgtEl>
                                        <p:attrNameLst>
                                          <p:attrName>ppt_h</p:attrName>
                                        </p:attrNameLst>
                                      </p:cBhvr>
                                      <p:tavLst>
                                        <p:tav tm="0">
                                          <p:val>
                                            <p:strVal val="#ppt_h"/>
                                          </p:val>
                                        </p:tav>
                                        <p:tav tm="100000">
                                          <p:val>
                                            <p:strVal val="#ppt_h"/>
                                          </p:val>
                                        </p:tav>
                                      </p:tavLst>
                                    </p:anim>
                                  </p:childTnLst>
                                </p:cTn>
                              </p:par>
                            </p:childTnLst>
                          </p:cTn>
                        </p:par>
                        <p:par>
                          <p:cTn id="64" fill="hold">
                            <p:stCondLst>
                              <p:cond delay="24000"/>
                            </p:stCondLst>
                            <p:childTnLst>
                              <p:par>
                                <p:cTn id="65" presetClass="entr" nodeType="afterEffect" presetSubtype="10" presetID="19" grpId="13" fill="hold">
                                  <p:stCondLst>
                                    <p:cond delay="0"/>
                                  </p:stCondLst>
                                  <p:iterate type="el" backwards="0">
                                    <p:tmAbs val="0"/>
                                  </p:iterate>
                                  <p:childTnLst>
                                    <p:set>
                                      <p:cBhvr>
                                        <p:cTn id="66" fill="hold"/>
                                        <p:tgtEl>
                                          <p:spTgt spid="431"/>
                                        </p:tgtEl>
                                        <p:attrNameLst>
                                          <p:attrName>style.visibility</p:attrName>
                                        </p:attrNameLst>
                                      </p:cBhvr>
                                      <p:to>
                                        <p:strVal val="visible"/>
                                      </p:to>
                                    </p:set>
                                    <p:anim calcmode="lin" valueType="num">
                                      <p:cBhvr>
                                        <p:cTn id="67" dur="2000" fill="hold"/>
                                        <p:tgtEl>
                                          <p:spTgt spid="431"/>
                                        </p:tgtEl>
                                        <p:attrNameLst>
                                          <p:attrName>ppt_w</p:attrName>
                                        </p:attrNameLst>
                                      </p:cBhvr>
                                      <p:tavLst>
                                        <p:tav tm="0" fmla="#ppt_w*sin(2.5*pi*$)">
                                          <p:val>
                                            <p:fltVal val="0"/>
                                          </p:val>
                                        </p:tav>
                                        <p:tav tm="100000">
                                          <p:val>
                                            <p:fltVal val="1"/>
                                          </p:val>
                                        </p:tav>
                                      </p:tavLst>
                                    </p:anim>
                                    <p:anim calcmode="lin" valueType="num">
                                      <p:cBhvr>
                                        <p:cTn id="68" dur="2000" fill="hold"/>
                                        <p:tgtEl>
                                          <p:spTgt spid="431"/>
                                        </p:tgtEl>
                                        <p:attrNameLst>
                                          <p:attrName>ppt_h</p:attrName>
                                        </p:attrNameLst>
                                      </p:cBhvr>
                                      <p:tavLst>
                                        <p:tav tm="0">
                                          <p:val>
                                            <p:strVal val="#ppt_h"/>
                                          </p:val>
                                        </p:tav>
                                        <p:tav tm="100000">
                                          <p:val>
                                            <p:strVal val="#ppt_h"/>
                                          </p:val>
                                        </p:tav>
                                      </p:tavLst>
                                    </p:anim>
                                  </p:childTnLst>
                                </p:cTn>
                              </p:par>
                            </p:childTnLst>
                          </p:cTn>
                        </p:par>
                        <p:par>
                          <p:cTn id="69" fill="hold">
                            <p:stCondLst>
                              <p:cond delay="26000"/>
                            </p:stCondLst>
                            <p:childTnLst>
                              <p:par>
                                <p:cTn id="70" presetClass="entr" nodeType="afterEffect" presetSubtype="10" presetID="19" grpId="14" fill="hold">
                                  <p:stCondLst>
                                    <p:cond delay="0"/>
                                  </p:stCondLst>
                                  <p:iterate type="el" backwards="0">
                                    <p:tmAbs val="0"/>
                                  </p:iterate>
                                  <p:childTnLst>
                                    <p:set>
                                      <p:cBhvr>
                                        <p:cTn id="71" fill="hold"/>
                                        <p:tgtEl>
                                          <p:spTgt spid="433"/>
                                        </p:tgtEl>
                                        <p:attrNameLst>
                                          <p:attrName>style.visibility</p:attrName>
                                        </p:attrNameLst>
                                      </p:cBhvr>
                                      <p:to>
                                        <p:strVal val="visible"/>
                                      </p:to>
                                    </p:set>
                                    <p:anim calcmode="lin" valueType="num">
                                      <p:cBhvr>
                                        <p:cTn id="72" dur="2000" fill="hold"/>
                                        <p:tgtEl>
                                          <p:spTgt spid="433"/>
                                        </p:tgtEl>
                                        <p:attrNameLst>
                                          <p:attrName>ppt_w</p:attrName>
                                        </p:attrNameLst>
                                      </p:cBhvr>
                                      <p:tavLst>
                                        <p:tav tm="0" fmla="#ppt_w*sin(2.5*pi*$)">
                                          <p:val>
                                            <p:fltVal val="0"/>
                                          </p:val>
                                        </p:tav>
                                        <p:tav tm="100000">
                                          <p:val>
                                            <p:fltVal val="1"/>
                                          </p:val>
                                        </p:tav>
                                      </p:tavLst>
                                    </p:anim>
                                    <p:anim calcmode="lin" valueType="num">
                                      <p:cBhvr>
                                        <p:cTn id="73" dur="2000" fill="hold"/>
                                        <p:tgtEl>
                                          <p:spTgt spid="433"/>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4" presetID="2" grpId="15" fill="hold">
                                  <p:stCondLst>
                                    <p:cond delay="0"/>
                                  </p:stCondLst>
                                  <p:iterate type="el" backwards="0">
                                    <p:tmAbs val="0"/>
                                  </p:iterate>
                                  <p:childTnLst>
                                    <p:set>
                                      <p:cBhvr>
                                        <p:cTn id="77" fill="hold"/>
                                        <p:tgtEl>
                                          <p:spTgt spid="442"/>
                                        </p:tgtEl>
                                        <p:attrNameLst>
                                          <p:attrName>style.visibility</p:attrName>
                                        </p:attrNameLst>
                                      </p:cBhvr>
                                      <p:to>
                                        <p:strVal val="visible"/>
                                      </p:to>
                                    </p:set>
                                    <p:anim calcmode="lin" valueType="num">
                                      <p:cBhvr>
                                        <p:cTn id="78" dur="500" fill="hold"/>
                                        <p:tgtEl>
                                          <p:spTgt spid="442"/>
                                        </p:tgtEl>
                                        <p:attrNameLst>
                                          <p:attrName>ppt_x</p:attrName>
                                        </p:attrNameLst>
                                      </p:cBhvr>
                                      <p:tavLst>
                                        <p:tav tm="0">
                                          <p:val>
                                            <p:strVal val="#ppt_x"/>
                                          </p:val>
                                        </p:tav>
                                        <p:tav tm="100000">
                                          <p:val>
                                            <p:strVal val="#ppt_x"/>
                                          </p:val>
                                        </p:tav>
                                      </p:tavLst>
                                    </p:anim>
                                    <p:anim calcmode="lin" valueType="num">
                                      <p:cBhvr>
                                        <p:cTn id="79" dur="500" fill="hold"/>
                                        <p:tgtEl>
                                          <p:spTgt spid="442"/>
                                        </p:tgtEl>
                                        <p:attrNameLst>
                                          <p:attrName>ppt_y</p:attrName>
                                        </p:attrNameLst>
                                      </p:cBhvr>
                                      <p:tavLst>
                                        <p:tav tm="0">
                                          <p:val>
                                            <p:strVal val="1+#ppt_h/2"/>
                                          </p:val>
                                        </p:tav>
                                        <p:tav tm="100000">
                                          <p:val>
                                            <p:strVal val="#ppt_y"/>
                                          </p:val>
                                        </p:tav>
                                      </p:tavLst>
                                    </p:anim>
                                  </p:childTnLst>
                                </p:cTn>
                              </p:par>
                            </p:childTnLst>
                          </p:cTn>
                        </p:par>
                        <p:par>
                          <p:cTn id="80" fill="hold">
                            <p:stCondLst>
                              <p:cond delay="500"/>
                            </p:stCondLst>
                            <p:childTnLst>
                              <p:par>
                                <p:cTn id="81" presetClass="entr" nodeType="afterEffect" presetSubtype="4" presetID="2" grpId="16" fill="hold">
                                  <p:stCondLst>
                                    <p:cond delay="0"/>
                                  </p:stCondLst>
                                  <p:iterate type="el" backwards="0">
                                    <p:tmAbs val="0"/>
                                  </p:iterate>
                                  <p:childTnLst>
                                    <p:set>
                                      <p:cBhvr>
                                        <p:cTn id="82" fill="hold"/>
                                        <p:tgtEl>
                                          <p:spTgt spid="443"/>
                                        </p:tgtEl>
                                        <p:attrNameLst>
                                          <p:attrName>style.visibility</p:attrName>
                                        </p:attrNameLst>
                                      </p:cBhvr>
                                      <p:to>
                                        <p:strVal val="visible"/>
                                      </p:to>
                                    </p:set>
                                    <p:anim calcmode="lin" valueType="num">
                                      <p:cBhvr>
                                        <p:cTn id="83" dur="500" fill="hold"/>
                                        <p:tgtEl>
                                          <p:spTgt spid="443"/>
                                        </p:tgtEl>
                                        <p:attrNameLst>
                                          <p:attrName>ppt_x</p:attrName>
                                        </p:attrNameLst>
                                      </p:cBhvr>
                                      <p:tavLst>
                                        <p:tav tm="0">
                                          <p:val>
                                            <p:strVal val="#ppt_x"/>
                                          </p:val>
                                        </p:tav>
                                        <p:tav tm="100000">
                                          <p:val>
                                            <p:strVal val="#ppt_x"/>
                                          </p:val>
                                        </p:tav>
                                      </p:tavLst>
                                    </p:anim>
                                    <p:anim calcmode="lin" valueType="num">
                                      <p:cBhvr>
                                        <p:cTn id="84" dur="500" fill="hold"/>
                                        <p:tgtEl>
                                          <p:spTgt spid="443"/>
                                        </p:tgtEl>
                                        <p:attrNameLst>
                                          <p:attrName>ppt_y</p:attrName>
                                        </p:attrNameLst>
                                      </p:cBhvr>
                                      <p:tavLst>
                                        <p:tav tm="0">
                                          <p:val>
                                            <p:strVal val="1+#ppt_h/2"/>
                                          </p:val>
                                        </p:tav>
                                        <p:tav tm="100000">
                                          <p:val>
                                            <p:strVal val="#ppt_y"/>
                                          </p:val>
                                        </p:tav>
                                      </p:tavLst>
                                    </p:anim>
                                  </p:childTnLst>
                                </p:cTn>
                              </p:par>
                            </p:childTnLst>
                          </p:cTn>
                        </p:par>
                        <p:par>
                          <p:cTn id="85" fill="hold">
                            <p:stCondLst>
                              <p:cond delay="1000"/>
                            </p:stCondLst>
                            <p:childTnLst>
                              <p:par>
                                <p:cTn id="86" presetClass="entr" nodeType="afterEffect" presetSubtype="4" presetID="2" grpId="17" fill="hold">
                                  <p:stCondLst>
                                    <p:cond delay="0"/>
                                  </p:stCondLst>
                                  <p:iterate type="el" backwards="0">
                                    <p:tmAbs val="0"/>
                                  </p:iterate>
                                  <p:childTnLst>
                                    <p:set>
                                      <p:cBhvr>
                                        <p:cTn id="87" fill="hold"/>
                                        <p:tgtEl>
                                          <p:spTgt spid="444"/>
                                        </p:tgtEl>
                                        <p:attrNameLst>
                                          <p:attrName>style.visibility</p:attrName>
                                        </p:attrNameLst>
                                      </p:cBhvr>
                                      <p:to>
                                        <p:strVal val="visible"/>
                                      </p:to>
                                    </p:set>
                                    <p:anim calcmode="lin" valueType="num">
                                      <p:cBhvr>
                                        <p:cTn id="88" dur="500" fill="hold"/>
                                        <p:tgtEl>
                                          <p:spTgt spid="444"/>
                                        </p:tgtEl>
                                        <p:attrNameLst>
                                          <p:attrName>ppt_x</p:attrName>
                                        </p:attrNameLst>
                                      </p:cBhvr>
                                      <p:tavLst>
                                        <p:tav tm="0">
                                          <p:val>
                                            <p:strVal val="#ppt_x"/>
                                          </p:val>
                                        </p:tav>
                                        <p:tav tm="100000">
                                          <p:val>
                                            <p:strVal val="#ppt_x"/>
                                          </p:val>
                                        </p:tav>
                                      </p:tavLst>
                                    </p:anim>
                                    <p:anim calcmode="lin" valueType="num">
                                      <p:cBhvr>
                                        <p:cTn id="89" dur="500" fill="hold"/>
                                        <p:tgtEl>
                                          <p:spTgt spid="444"/>
                                        </p:tgtEl>
                                        <p:attrNameLst>
                                          <p:attrName>ppt_y</p:attrName>
                                        </p:attrNameLst>
                                      </p:cBhvr>
                                      <p:tavLst>
                                        <p:tav tm="0">
                                          <p:val>
                                            <p:strVal val="1+#ppt_h/2"/>
                                          </p:val>
                                        </p:tav>
                                        <p:tav tm="100000">
                                          <p:val>
                                            <p:strVal val="#ppt_y"/>
                                          </p:val>
                                        </p:tav>
                                      </p:tavLst>
                                    </p:anim>
                                  </p:childTnLst>
                                </p:cTn>
                              </p:par>
                            </p:childTnLst>
                          </p:cTn>
                        </p:par>
                        <p:par>
                          <p:cTn id="90" fill="hold">
                            <p:stCondLst>
                              <p:cond delay="1500"/>
                            </p:stCondLst>
                            <p:childTnLst>
                              <p:par>
                                <p:cTn id="91" presetClass="entr" nodeType="afterEffect" presetSubtype="4" presetID="2" grpId="18" fill="hold">
                                  <p:stCondLst>
                                    <p:cond delay="0"/>
                                  </p:stCondLst>
                                  <p:iterate type="el" backwards="0">
                                    <p:tmAbs val="0"/>
                                  </p:iterate>
                                  <p:childTnLst>
                                    <p:set>
                                      <p:cBhvr>
                                        <p:cTn id="92" fill="hold"/>
                                        <p:tgtEl>
                                          <p:spTgt spid="445"/>
                                        </p:tgtEl>
                                        <p:attrNameLst>
                                          <p:attrName>style.visibility</p:attrName>
                                        </p:attrNameLst>
                                      </p:cBhvr>
                                      <p:to>
                                        <p:strVal val="visible"/>
                                      </p:to>
                                    </p:set>
                                    <p:anim calcmode="lin" valueType="num">
                                      <p:cBhvr>
                                        <p:cTn id="93" dur="500" fill="hold"/>
                                        <p:tgtEl>
                                          <p:spTgt spid="445"/>
                                        </p:tgtEl>
                                        <p:attrNameLst>
                                          <p:attrName>ppt_x</p:attrName>
                                        </p:attrNameLst>
                                      </p:cBhvr>
                                      <p:tavLst>
                                        <p:tav tm="0">
                                          <p:val>
                                            <p:strVal val="#ppt_x"/>
                                          </p:val>
                                        </p:tav>
                                        <p:tav tm="100000">
                                          <p:val>
                                            <p:strVal val="#ppt_x"/>
                                          </p:val>
                                        </p:tav>
                                      </p:tavLst>
                                    </p:anim>
                                    <p:anim calcmode="lin" valueType="num">
                                      <p:cBhvr>
                                        <p:cTn id="94" dur="500" fill="hold"/>
                                        <p:tgtEl>
                                          <p:spTgt spid="445"/>
                                        </p:tgtEl>
                                        <p:attrNameLst>
                                          <p:attrName>ppt_y</p:attrName>
                                        </p:attrNameLst>
                                      </p:cBhvr>
                                      <p:tavLst>
                                        <p:tav tm="0">
                                          <p:val>
                                            <p:strVal val="1+#ppt_h/2"/>
                                          </p:val>
                                        </p:tav>
                                        <p:tav tm="100000">
                                          <p:val>
                                            <p:strVal val="#ppt_y"/>
                                          </p:val>
                                        </p:tav>
                                      </p:tavLst>
                                    </p:anim>
                                  </p:childTnLst>
                                </p:cTn>
                              </p:par>
                            </p:childTnLst>
                          </p:cTn>
                        </p:par>
                        <p:par>
                          <p:cTn id="95" fill="hold">
                            <p:stCondLst>
                              <p:cond delay="2000"/>
                            </p:stCondLst>
                            <p:childTnLst>
                              <p:par>
                                <p:cTn id="96" presetClass="entr" nodeType="afterEffect" presetSubtype="4" presetID="2" grpId="19" fill="hold">
                                  <p:stCondLst>
                                    <p:cond delay="0"/>
                                  </p:stCondLst>
                                  <p:iterate type="el" backwards="0">
                                    <p:tmAbs val="0"/>
                                  </p:iterate>
                                  <p:childTnLst>
                                    <p:set>
                                      <p:cBhvr>
                                        <p:cTn id="97" fill="hold"/>
                                        <p:tgtEl>
                                          <p:spTgt spid="446"/>
                                        </p:tgtEl>
                                        <p:attrNameLst>
                                          <p:attrName>style.visibility</p:attrName>
                                        </p:attrNameLst>
                                      </p:cBhvr>
                                      <p:to>
                                        <p:strVal val="visible"/>
                                      </p:to>
                                    </p:set>
                                    <p:anim calcmode="lin" valueType="num">
                                      <p:cBhvr>
                                        <p:cTn id="98" dur="500" fill="hold"/>
                                        <p:tgtEl>
                                          <p:spTgt spid="446"/>
                                        </p:tgtEl>
                                        <p:attrNameLst>
                                          <p:attrName>ppt_x</p:attrName>
                                        </p:attrNameLst>
                                      </p:cBhvr>
                                      <p:tavLst>
                                        <p:tav tm="0">
                                          <p:val>
                                            <p:strVal val="#ppt_x"/>
                                          </p:val>
                                        </p:tav>
                                        <p:tav tm="100000">
                                          <p:val>
                                            <p:strVal val="#ppt_x"/>
                                          </p:val>
                                        </p:tav>
                                      </p:tavLst>
                                    </p:anim>
                                    <p:anim calcmode="lin" valueType="num">
                                      <p:cBhvr>
                                        <p:cTn id="99" dur="500" fill="hold"/>
                                        <p:tgtEl>
                                          <p:spTgt spid="446"/>
                                        </p:tgtEl>
                                        <p:attrNameLst>
                                          <p:attrName>ppt_y</p:attrName>
                                        </p:attrNameLst>
                                      </p:cBhvr>
                                      <p:tavLst>
                                        <p:tav tm="0">
                                          <p:val>
                                            <p:strVal val="1+#ppt_h/2"/>
                                          </p:val>
                                        </p:tav>
                                        <p:tav tm="100000">
                                          <p:val>
                                            <p:strVal val="#ppt_y"/>
                                          </p:val>
                                        </p:tav>
                                      </p:tavLst>
                                    </p:anim>
                                  </p:childTnLst>
                                </p:cTn>
                              </p:par>
                            </p:childTnLst>
                          </p:cTn>
                        </p:par>
                        <p:par>
                          <p:cTn id="100" fill="hold">
                            <p:stCondLst>
                              <p:cond delay="2500"/>
                            </p:stCondLst>
                            <p:childTnLst>
                              <p:par>
                                <p:cTn id="101" presetClass="entr" nodeType="afterEffect" presetSubtype="4" presetID="2" grpId="20" fill="hold">
                                  <p:stCondLst>
                                    <p:cond delay="0"/>
                                  </p:stCondLst>
                                  <p:iterate type="el" backwards="0">
                                    <p:tmAbs val="0"/>
                                  </p:iterate>
                                  <p:childTnLst>
                                    <p:set>
                                      <p:cBhvr>
                                        <p:cTn id="102" fill="hold"/>
                                        <p:tgtEl>
                                          <p:spTgt spid="447"/>
                                        </p:tgtEl>
                                        <p:attrNameLst>
                                          <p:attrName>style.visibility</p:attrName>
                                        </p:attrNameLst>
                                      </p:cBhvr>
                                      <p:to>
                                        <p:strVal val="visible"/>
                                      </p:to>
                                    </p:set>
                                    <p:anim calcmode="lin" valueType="num">
                                      <p:cBhvr>
                                        <p:cTn id="103" dur="500" fill="hold"/>
                                        <p:tgtEl>
                                          <p:spTgt spid="447"/>
                                        </p:tgtEl>
                                        <p:attrNameLst>
                                          <p:attrName>ppt_x</p:attrName>
                                        </p:attrNameLst>
                                      </p:cBhvr>
                                      <p:tavLst>
                                        <p:tav tm="0">
                                          <p:val>
                                            <p:strVal val="#ppt_x"/>
                                          </p:val>
                                        </p:tav>
                                        <p:tav tm="100000">
                                          <p:val>
                                            <p:strVal val="#ppt_x"/>
                                          </p:val>
                                        </p:tav>
                                      </p:tavLst>
                                    </p:anim>
                                    <p:anim calcmode="lin" valueType="num">
                                      <p:cBhvr>
                                        <p:cTn id="104"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Class="entr" nodeType="clickEffect" presetSubtype="4" presetID="2" grpId="21" fill="hold">
                                  <p:stCondLst>
                                    <p:cond delay="0"/>
                                  </p:stCondLst>
                                  <p:iterate type="el" backwards="0">
                                    <p:tmAbs val="0"/>
                                  </p:iterate>
                                  <p:childTnLst>
                                    <p:set>
                                      <p:cBhvr>
                                        <p:cTn id="108" fill="hold"/>
                                        <p:tgtEl>
                                          <p:spTgt spid="448"/>
                                        </p:tgtEl>
                                        <p:attrNameLst>
                                          <p:attrName>style.visibility</p:attrName>
                                        </p:attrNameLst>
                                      </p:cBhvr>
                                      <p:to>
                                        <p:strVal val="visible"/>
                                      </p:to>
                                    </p:set>
                                    <p:anim calcmode="lin" valueType="num">
                                      <p:cBhvr>
                                        <p:cTn id="109" dur="1000" fill="hold"/>
                                        <p:tgtEl>
                                          <p:spTgt spid="448"/>
                                        </p:tgtEl>
                                        <p:attrNameLst>
                                          <p:attrName>ppt_x</p:attrName>
                                        </p:attrNameLst>
                                      </p:cBhvr>
                                      <p:tavLst>
                                        <p:tav tm="0">
                                          <p:val>
                                            <p:strVal val="#ppt_x"/>
                                          </p:val>
                                        </p:tav>
                                        <p:tav tm="100000">
                                          <p:val>
                                            <p:strVal val="#ppt_x"/>
                                          </p:val>
                                        </p:tav>
                                      </p:tavLst>
                                    </p:anim>
                                    <p:anim calcmode="lin" valueType="num">
                                      <p:cBhvr>
                                        <p:cTn id="110" dur="1000" fill="hold"/>
                                        <p:tgtEl>
                                          <p:spTgt spid="448"/>
                                        </p:tgtEl>
                                        <p:attrNameLst>
                                          <p:attrName>ppt_y</p:attrName>
                                        </p:attrNameLst>
                                      </p:cBhvr>
                                      <p:tavLst>
                                        <p:tav tm="0">
                                          <p:val>
                                            <p:strVal val="1+#ppt_h/2"/>
                                          </p:val>
                                        </p:tav>
                                        <p:tav tm="100000">
                                          <p:val>
                                            <p:strVal val="#ppt_y"/>
                                          </p:val>
                                        </p:tav>
                                      </p:tavLst>
                                    </p:anim>
                                  </p:childTnLst>
                                </p:cTn>
                              </p:par>
                            </p:childTnLst>
                          </p:cTn>
                        </p:par>
                        <p:par>
                          <p:cTn id="111" fill="hold">
                            <p:stCondLst>
                              <p:cond delay="1000"/>
                            </p:stCondLst>
                            <p:childTnLst>
                              <p:par>
                                <p:cTn id="112" presetClass="entr" nodeType="afterEffect" presetSubtype="4" presetID="2" grpId="22" fill="hold">
                                  <p:stCondLst>
                                    <p:cond delay="0"/>
                                  </p:stCondLst>
                                  <p:iterate type="el" backwards="0">
                                    <p:tmAbs val="0"/>
                                  </p:iterate>
                                  <p:childTnLst>
                                    <p:set>
                                      <p:cBhvr>
                                        <p:cTn id="113" fill="hold"/>
                                        <p:tgtEl>
                                          <p:spTgt spid="449"/>
                                        </p:tgtEl>
                                        <p:attrNameLst>
                                          <p:attrName>style.visibility</p:attrName>
                                        </p:attrNameLst>
                                      </p:cBhvr>
                                      <p:to>
                                        <p:strVal val="visible"/>
                                      </p:to>
                                    </p:set>
                                    <p:anim calcmode="lin" valueType="num">
                                      <p:cBhvr>
                                        <p:cTn id="114" dur="1000" fill="hold"/>
                                        <p:tgtEl>
                                          <p:spTgt spid="449"/>
                                        </p:tgtEl>
                                        <p:attrNameLst>
                                          <p:attrName>ppt_x</p:attrName>
                                        </p:attrNameLst>
                                      </p:cBhvr>
                                      <p:tavLst>
                                        <p:tav tm="0">
                                          <p:val>
                                            <p:strVal val="#ppt_x"/>
                                          </p:val>
                                        </p:tav>
                                        <p:tav tm="100000">
                                          <p:val>
                                            <p:strVal val="#ppt_x"/>
                                          </p:val>
                                        </p:tav>
                                      </p:tavLst>
                                    </p:anim>
                                    <p:anim calcmode="lin" valueType="num">
                                      <p:cBhvr>
                                        <p:cTn id="115" dur="1000" fill="hold"/>
                                        <p:tgtEl>
                                          <p:spTgt spid="449"/>
                                        </p:tgtEl>
                                        <p:attrNameLst>
                                          <p:attrName>ppt_y</p:attrName>
                                        </p:attrNameLst>
                                      </p:cBhvr>
                                      <p:tavLst>
                                        <p:tav tm="0">
                                          <p:val>
                                            <p:strVal val="1+#ppt_h/2"/>
                                          </p:val>
                                        </p:tav>
                                        <p:tav tm="100000">
                                          <p:val>
                                            <p:strVal val="#ppt_y"/>
                                          </p:val>
                                        </p:tav>
                                      </p:tavLst>
                                    </p:anim>
                                  </p:childTnLst>
                                </p:cTn>
                              </p:par>
                            </p:childTnLst>
                          </p:cTn>
                        </p:par>
                        <p:par>
                          <p:cTn id="116" fill="hold">
                            <p:stCondLst>
                              <p:cond delay="2000"/>
                            </p:stCondLst>
                            <p:childTnLst>
                              <p:par>
                                <p:cTn id="117" presetClass="entr" nodeType="afterEffect" presetSubtype="4" presetID="2" grpId="23" fill="hold">
                                  <p:stCondLst>
                                    <p:cond delay="0"/>
                                  </p:stCondLst>
                                  <p:iterate type="el" backwards="0">
                                    <p:tmAbs val="0"/>
                                  </p:iterate>
                                  <p:childTnLst>
                                    <p:set>
                                      <p:cBhvr>
                                        <p:cTn id="118" fill="hold"/>
                                        <p:tgtEl>
                                          <p:spTgt spid="450"/>
                                        </p:tgtEl>
                                        <p:attrNameLst>
                                          <p:attrName>style.visibility</p:attrName>
                                        </p:attrNameLst>
                                      </p:cBhvr>
                                      <p:to>
                                        <p:strVal val="visible"/>
                                      </p:to>
                                    </p:set>
                                    <p:anim calcmode="lin" valueType="num">
                                      <p:cBhvr>
                                        <p:cTn id="119" dur="1000" fill="hold"/>
                                        <p:tgtEl>
                                          <p:spTgt spid="450"/>
                                        </p:tgtEl>
                                        <p:attrNameLst>
                                          <p:attrName>ppt_x</p:attrName>
                                        </p:attrNameLst>
                                      </p:cBhvr>
                                      <p:tavLst>
                                        <p:tav tm="0">
                                          <p:val>
                                            <p:strVal val="#ppt_x"/>
                                          </p:val>
                                        </p:tav>
                                        <p:tav tm="100000">
                                          <p:val>
                                            <p:strVal val="#ppt_x"/>
                                          </p:val>
                                        </p:tav>
                                      </p:tavLst>
                                    </p:anim>
                                    <p:anim calcmode="lin" valueType="num">
                                      <p:cBhvr>
                                        <p:cTn id="120" dur="1000" fill="hold"/>
                                        <p:tgtEl>
                                          <p:spTgt spid="450"/>
                                        </p:tgtEl>
                                        <p:attrNameLst>
                                          <p:attrName>ppt_y</p:attrName>
                                        </p:attrNameLst>
                                      </p:cBhvr>
                                      <p:tavLst>
                                        <p:tav tm="0">
                                          <p:val>
                                            <p:strVal val="1+#ppt_h/2"/>
                                          </p:val>
                                        </p:tav>
                                        <p:tav tm="100000">
                                          <p:val>
                                            <p:strVal val="#ppt_y"/>
                                          </p:val>
                                        </p:tav>
                                      </p:tavLst>
                                    </p:anim>
                                  </p:childTnLst>
                                </p:cTn>
                              </p:par>
                            </p:childTnLst>
                          </p:cTn>
                        </p:par>
                        <p:par>
                          <p:cTn id="121" fill="hold">
                            <p:stCondLst>
                              <p:cond delay="3000"/>
                            </p:stCondLst>
                            <p:childTnLst>
                              <p:par>
                                <p:cTn id="122" presetClass="entr" nodeType="afterEffect" presetSubtype="4" presetID="2" grpId="24" fill="hold">
                                  <p:stCondLst>
                                    <p:cond delay="0"/>
                                  </p:stCondLst>
                                  <p:iterate type="el" backwards="0">
                                    <p:tmAbs val="0"/>
                                  </p:iterate>
                                  <p:childTnLst>
                                    <p:set>
                                      <p:cBhvr>
                                        <p:cTn id="123" fill="hold"/>
                                        <p:tgtEl>
                                          <p:spTgt spid="451"/>
                                        </p:tgtEl>
                                        <p:attrNameLst>
                                          <p:attrName>style.visibility</p:attrName>
                                        </p:attrNameLst>
                                      </p:cBhvr>
                                      <p:to>
                                        <p:strVal val="visible"/>
                                      </p:to>
                                    </p:set>
                                    <p:anim calcmode="lin" valueType="num">
                                      <p:cBhvr>
                                        <p:cTn id="124" dur="1000" fill="hold"/>
                                        <p:tgtEl>
                                          <p:spTgt spid="451"/>
                                        </p:tgtEl>
                                        <p:attrNameLst>
                                          <p:attrName>ppt_x</p:attrName>
                                        </p:attrNameLst>
                                      </p:cBhvr>
                                      <p:tavLst>
                                        <p:tav tm="0">
                                          <p:val>
                                            <p:strVal val="#ppt_x"/>
                                          </p:val>
                                        </p:tav>
                                        <p:tav tm="100000">
                                          <p:val>
                                            <p:strVal val="#ppt_x"/>
                                          </p:val>
                                        </p:tav>
                                      </p:tavLst>
                                    </p:anim>
                                    <p:anim calcmode="lin" valueType="num">
                                      <p:cBhvr>
                                        <p:cTn id="125" dur="1000" fill="hold"/>
                                        <p:tgtEl>
                                          <p:spTgt spid="451"/>
                                        </p:tgtEl>
                                        <p:attrNameLst>
                                          <p:attrName>ppt_y</p:attrName>
                                        </p:attrNameLst>
                                      </p:cBhvr>
                                      <p:tavLst>
                                        <p:tav tm="0">
                                          <p:val>
                                            <p:strVal val="1+#ppt_h/2"/>
                                          </p:val>
                                        </p:tav>
                                        <p:tav tm="100000">
                                          <p:val>
                                            <p:strVal val="#ppt_y"/>
                                          </p:val>
                                        </p:tav>
                                      </p:tavLst>
                                    </p:anim>
                                  </p:childTnLst>
                                </p:cTn>
                              </p:par>
                            </p:childTnLst>
                          </p:cTn>
                        </p:par>
                        <p:par>
                          <p:cTn id="126" fill="hold">
                            <p:stCondLst>
                              <p:cond delay="4000"/>
                            </p:stCondLst>
                            <p:childTnLst>
                              <p:par>
                                <p:cTn id="127" presetClass="entr" nodeType="afterEffect" presetSubtype="4" presetID="2" grpId="25" fill="hold">
                                  <p:stCondLst>
                                    <p:cond delay="0"/>
                                  </p:stCondLst>
                                  <p:iterate type="el" backwards="0">
                                    <p:tmAbs val="0"/>
                                  </p:iterate>
                                  <p:childTnLst>
                                    <p:set>
                                      <p:cBhvr>
                                        <p:cTn id="128" fill="hold"/>
                                        <p:tgtEl>
                                          <p:spTgt spid="452"/>
                                        </p:tgtEl>
                                        <p:attrNameLst>
                                          <p:attrName>style.visibility</p:attrName>
                                        </p:attrNameLst>
                                      </p:cBhvr>
                                      <p:to>
                                        <p:strVal val="visible"/>
                                      </p:to>
                                    </p:set>
                                    <p:anim calcmode="lin" valueType="num">
                                      <p:cBhvr>
                                        <p:cTn id="129" dur="1000" fill="hold"/>
                                        <p:tgtEl>
                                          <p:spTgt spid="452"/>
                                        </p:tgtEl>
                                        <p:attrNameLst>
                                          <p:attrName>ppt_x</p:attrName>
                                        </p:attrNameLst>
                                      </p:cBhvr>
                                      <p:tavLst>
                                        <p:tav tm="0">
                                          <p:val>
                                            <p:strVal val="#ppt_x"/>
                                          </p:val>
                                        </p:tav>
                                        <p:tav tm="100000">
                                          <p:val>
                                            <p:strVal val="#ppt_x"/>
                                          </p:val>
                                        </p:tav>
                                      </p:tavLst>
                                    </p:anim>
                                    <p:anim calcmode="lin" valueType="num">
                                      <p:cBhvr>
                                        <p:cTn id="130" dur="1000" fill="hold"/>
                                        <p:tgtEl>
                                          <p:spTgt spid="452"/>
                                        </p:tgtEl>
                                        <p:attrNameLst>
                                          <p:attrName>ppt_y</p:attrName>
                                        </p:attrNameLst>
                                      </p:cBhvr>
                                      <p:tavLst>
                                        <p:tav tm="0">
                                          <p:val>
                                            <p:strVal val="1+#ppt_h/2"/>
                                          </p:val>
                                        </p:tav>
                                        <p:tav tm="100000">
                                          <p:val>
                                            <p:strVal val="#ppt_y"/>
                                          </p:val>
                                        </p:tav>
                                      </p:tavLst>
                                    </p:anim>
                                  </p:childTnLst>
                                </p:cTn>
                              </p:par>
                            </p:childTnLst>
                          </p:cTn>
                        </p:par>
                        <p:par>
                          <p:cTn id="131" fill="hold">
                            <p:stCondLst>
                              <p:cond delay="5000"/>
                            </p:stCondLst>
                            <p:childTnLst>
                              <p:par>
                                <p:cTn id="132" presetClass="entr" nodeType="afterEffect" presetSubtype="4" presetID="2" grpId="26" fill="hold">
                                  <p:stCondLst>
                                    <p:cond delay="0"/>
                                  </p:stCondLst>
                                  <p:iterate type="el" backwards="0">
                                    <p:tmAbs val="0"/>
                                  </p:iterate>
                                  <p:childTnLst>
                                    <p:set>
                                      <p:cBhvr>
                                        <p:cTn id="133" fill="hold"/>
                                        <p:tgtEl>
                                          <p:spTgt spid="453"/>
                                        </p:tgtEl>
                                        <p:attrNameLst>
                                          <p:attrName>style.visibility</p:attrName>
                                        </p:attrNameLst>
                                      </p:cBhvr>
                                      <p:to>
                                        <p:strVal val="visible"/>
                                      </p:to>
                                    </p:set>
                                    <p:anim calcmode="lin" valueType="num">
                                      <p:cBhvr>
                                        <p:cTn id="134" dur="1000" fill="hold"/>
                                        <p:tgtEl>
                                          <p:spTgt spid="453"/>
                                        </p:tgtEl>
                                        <p:attrNameLst>
                                          <p:attrName>ppt_x</p:attrName>
                                        </p:attrNameLst>
                                      </p:cBhvr>
                                      <p:tavLst>
                                        <p:tav tm="0">
                                          <p:val>
                                            <p:strVal val="#ppt_x"/>
                                          </p:val>
                                        </p:tav>
                                        <p:tav tm="100000">
                                          <p:val>
                                            <p:strVal val="#ppt_x"/>
                                          </p:val>
                                        </p:tav>
                                      </p:tavLst>
                                    </p:anim>
                                    <p:anim calcmode="lin" valueType="num">
                                      <p:cBhvr>
                                        <p:cTn id="135" dur="1000" fill="hold"/>
                                        <p:tgtEl>
                                          <p:spTgt spid="453"/>
                                        </p:tgtEl>
                                        <p:attrNameLst>
                                          <p:attrName>ppt_y</p:attrName>
                                        </p:attrNameLst>
                                      </p:cBhvr>
                                      <p:tavLst>
                                        <p:tav tm="0">
                                          <p:val>
                                            <p:strVal val="1+#ppt_h/2"/>
                                          </p:val>
                                        </p:tav>
                                        <p:tav tm="100000">
                                          <p:val>
                                            <p:strVal val="#ppt_y"/>
                                          </p:val>
                                        </p:tav>
                                      </p:tavLst>
                                    </p:anim>
                                  </p:childTnLst>
                                </p:cTn>
                              </p:par>
                            </p:childTnLst>
                          </p:cTn>
                        </p:par>
                        <p:par>
                          <p:cTn id="136" fill="hold">
                            <p:stCondLst>
                              <p:cond delay="6000"/>
                            </p:stCondLst>
                            <p:childTnLst>
                              <p:par>
                                <p:cTn id="137" presetClass="entr" nodeType="afterEffect" presetID="10" grpId="27" fill="hold">
                                  <p:stCondLst>
                                    <p:cond delay="0"/>
                                  </p:stCondLst>
                                  <p:iterate type="el" backwards="0">
                                    <p:tmAbs val="0"/>
                                  </p:iterate>
                                  <p:childTnLst>
                                    <p:set>
                                      <p:cBhvr>
                                        <p:cTn id="138" fill="hold"/>
                                        <p:tgtEl>
                                          <p:spTgt spid="454"/>
                                        </p:tgtEl>
                                        <p:attrNameLst>
                                          <p:attrName>style.visibility</p:attrName>
                                        </p:attrNameLst>
                                      </p:cBhvr>
                                      <p:to>
                                        <p:strVal val="visible"/>
                                      </p:to>
                                    </p:set>
                                    <p:animEffect filter="fade" transition="in">
                                      <p:cBhvr>
                                        <p:cTn id="139" dur="5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0" grpId="12"/>
      <p:bldP build="whole" bldLvl="1" animBg="1" rev="0" advAuto="0" spid="440" grpId="10"/>
      <p:bldP build="whole" bldLvl="1" animBg="1" rev="0" advAuto="0" spid="433" grpId="14"/>
      <p:bldP build="whole" bldLvl="1" animBg="1" rev="0" advAuto="0" spid="444" grpId="17"/>
      <p:bldP build="whole" bldLvl="1" animBg="1" rev="0" advAuto="0" spid="432" grpId="3"/>
      <p:bldP build="whole" bldLvl="1" animBg="1" rev="0" advAuto="0" spid="450" grpId="23"/>
      <p:bldP build="whole" bldLvl="1" animBg="1" rev="0" advAuto="0" spid="441" grpId="11"/>
      <p:bldP build="whole" bldLvl="1" animBg="1" rev="0" advAuto="0" spid="438" grpId="8"/>
      <p:bldP build="whole" bldLvl="1" animBg="1" rev="0" advAuto="0" spid="442" grpId="15"/>
      <p:bldP build="whole" bldLvl="1" animBg="1" rev="0" advAuto="0" spid="445" grpId="18"/>
      <p:bldP build="whole" bldLvl="1" animBg="1" rev="0" advAuto="0" spid="451" grpId="24"/>
      <p:bldP build="whole" bldLvl="1" animBg="1" rev="0" advAuto="0" spid="446" grpId="19"/>
      <p:bldP build="whole" bldLvl="1" animBg="1" rev="0" advAuto="0" spid="431" grpId="13"/>
      <p:bldP build="whole" bldLvl="1" animBg="1" rev="0" advAuto="0" spid="437" grpId="7"/>
      <p:bldP build="whole" bldLvl="1" animBg="1" rev="0" advAuto="0" spid="447" grpId="20"/>
      <p:bldP build="whole" bldLvl="1" animBg="1" rev="0" advAuto="0" spid="429" grpId="2"/>
      <p:bldP build="whole" bldLvl="1" animBg="1" rev="0" advAuto="0" spid="434" grpId="4"/>
      <p:bldP build="whole" bldLvl="1" animBg="1" rev="0" advAuto="0" spid="443" grpId="16"/>
      <p:bldP build="whole" bldLvl="1" animBg="1" rev="0" advAuto="0" spid="452" grpId="25"/>
      <p:bldP build="whole" bldLvl="1" animBg="1" rev="0" advAuto="0" spid="439" grpId="9"/>
      <p:bldP build="whole" bldLvl="1" animBg="1" rev="0" advAuto="0" spid="453" grpId="26"/>
      <p:bldP build="whole" bldLvl="1" animBg="1" rev="0" advAuto="0" spid="435" grpId="5"/>
      <p:bldP build="whole" bldLvl="1" animBg="1" rev="0" advAuto="0" spid="448" grpId="21"/>
      <p:bldP build="whole" bldLvl="1" animBg="1" rev="0" advAuto="0" spid="454" grpId="27"/>
      <p:bldP build="whole" bldLvl="1" animBg="1" rev="0" advAuto="0" spid="436" grpId="6"/>
      <p:bldP build="whole" bldLvl="1" animBg="1" rev="0" advAuto="0" spid="428" grpId="1"/>
      <p:bldP build="whole" bldLvl="1" animBg="1" rev="0" advAuto="0" spid="449" grpId="2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Google Shape;907;p62"/>
          <p:cNvSpPr/>
          <p:nvPr/>
        </p:nvSpPr>
        <p:spPr>
          <a:xfrm>
            <a:off x="4064471" y="1966776"/>
            <a:ext cx="973887" cy="1233980"/>
          </a:xfrm>
          <a:custGeom>
            <a:avLst/>
            <a:gdLst/>
            <a:ahLst/>
            <a:cxnLst>
              <a:cxn ang="0">
                <a:pos x="wd2" y="hd2"/>
              </a:cxn>
              <a:cxn ang="5400000">
                <a:pos x="wd2" y="hd2"/>
              </a:cxn>
              <a:cxn ang="10800000">
                <a:pos x="wd2" y="hd2"/>
              </a:cxn>
              <a:cxn ang="16200000">
                <a:pos x="wd2" y="hd2"/>
              </a:cxn>
            </a:cxnLst>
            <a:rect l="0" t="0" r="r" b="b"/>
            <a:pathLst>
              <a:path w="21118" h="21600" fill="norm" stroke="1" extrusionOk="0">
                <a:moveTo>
                  <a:pt x="60" y="0"/>
                </a:moveTo>
                <a:cubicBezTo>
                  <a:pt x="60" y="19865"/>
                  <a:pt x="60" y="19865"/>
                  <a:pt x="60" y="19865"/>
                </a:cubicBezTo>
                <a:cubicBezTo>
                  <a:pt x="60" y="19865"/>
                  <a:pt x="-482" y="21600"/>
                  <a:pt x="1684" y="21600"/>
                </a:cubicBezTo>
                <a:cubicBezTo>
                  <a:pt x="3850" y="21600"/>
                  <a:pt x="21118" y="21600"/>
                  <a:pt x="21118" y="21600"/>
                </a:cubicBezTo>
              </a:path>
            </a:pathLst>
          </a:custGeom>
          <a:ln>
            <a:solidFill>
              <a:srgbClr val="BFBFBF"/>
            </a:solidFill>
            <a:miter/>
          </a:ln>
        </p:spPr>
        <p:txBody>
          <a:bodyPr lIns="45718" tIns="45718" rIns="45718" bIns="45718"/>
          <a:lstStyle/>
          <a:p>
            <a:pPr defTabSz="914400">
              <a:defRPr>
                <a:solidFill>
                  <a:srgbClr val="45546A"/>
                </a:solidFill>
                <a:latin typeface="OpenSans-Light"/>
                <a:ea typeface="OpenSans-Light"/>
                <a:cs typeface="OpenSans-Light"/>
                <a:sym typeface="OpenSans-Light"/>
              </a:defRPr>
            </a:pPr>
          </a:p>
        </p:txBody>
      </p:sp>
      <p:sp>
        <p:nvSpPr>
          <p:cNvPr id="457" name="Google Shape;908;p62"/>
          <p:cNvSpPr/>
          <p:nvPr/>
        </p:nvSpPr>
        <p:spPr>
          <a:xfrm>
            <a:off x="7862113" y="4620664"/>
            <a:ext cx="195306" cy="1088601"/>
          </a:xfrm>
          <a:custGeom>
            <a:avLst/>
            <a:gdLst/>
            <a:ahLst/>
            <a:cxnLst>
              <a:cxn ang="0">
                <a:pos x="wd2" y="hd2"/>
              </a:cxn>
              <a:cxn ang="5400000">
                <a:pos x="wd2" y="hd2"/>
              </a:cxn>
              <a:cxn ang="10800000">
                <a:pos x="wd2" y="hd2"/>
              </a:cxn>
              <a:cxn ang="16200000">
                <a:pos x="wd2" y="hd2"/>
              </a:cxn>
            </a:cxnLst>
            <a:rect l="0" t="0" r="r" b="b"/>
            <a:pathLst>
              <a:path w="21021" h="21600" fill="norm" stroke="1" extrusionOk="0">
                <a:moveTo>
                  <a:pt x="9" y="21600"/>
                </a:moveTo>
                <a:cubicBezTo>
                  <a:pt x="9" y="18358"/>
                  <a:pt x="9" y="18358"/>
                  <a:pt x="9" y="18358"/>
                </a:cubicBezTo>
                <a:cubicBezTo>
                  <a:pt x="9" y="18358"/>
                  <a:pt x="-579" y="16440"/>
                  <a:pt x="7943" y="16440"/>
                </a:cubicBezTo>
                <a:cubicBezTo>
                  <a:pt x="9560" y="16440"/>
                  <a:pt x="13380" y="16440"/>
                  <a:pt x="13380" y="16440"/>
                </a:cubicBezTo>
                <a:cubicBezTo>
                  <a:pt x="16466" y="16440"/>
                  <a:pt x="21021" y="16539"/>
                  <a:pt x="21021" y="15017"/>
                </a:cubicBezTo>
                <a:cubicBezTo>
                  <a:pt x="21021" y="13430"/>
                  <a:pt x="21021" y="0"/>
                  <a:pt x="21021" y="0"/>
                </a:cubicBezTo>
              </a:path>
            </a:pathLst>
          </a:custGeom>
          <a:ln>
            <a:solidFill>
              <a:srgbClr val="BFBFBF"/>
            </a:solidFill>
            <a:miter/>
          </a:ln>
        </p:spPr>
        <p:txBody>
          <a:bodyPr lIns="45718" tIns="45718" rIns="45718" bIns="45718"/>
          <a:lstStyle/>
          <a:p>
            <a:pPr defTabSz="914400">
              <a:defRPr>
                <a:solidFill>
                  <a:srgbClr val="45546A"/>
                </a:solidFill>
                <a:latin typeface="OpenSans-Light"/>
                <a:ea typeface="OpenSans-Light"/>
                <a:cs typeface="OpenSans-Light"/>
                <a:sym typeface="OpenSans-Light"/>
              </a:defRPr>
            </a:pPr>
          </a:p>
        </p:txBody>
      </p:sp>
      <p:sp>
        <p:nvSpPr>
          <p:cNvPr id="458" name="Google Shape;909;p62"/>
          <p:cNvSpPr/>
          <p:nvPr/>
        </p:nvSpPr>
        <p:spPr>
          <a:xfrm>
            <a:off x="6708048" y="1689661"/>
            <a:ext cx="847165" cy="112493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20" y="21600"/>
                </a:moveTo>
                <a:cubicBezTo>
                  <a:pt x="20" y="1973"/>
                  <a:pt x="20" y="1973"/>
                  <a:pt x="20" y="1973"/>
                </a:cubicBezTo>
                <a:cubicBezTo>
                  <a:pt x="20" y="1973"/>
                  <a:pt x="-450" y="0"/>
                  <a:pt x="3189" y="0"/>
                </a:cubicBezTo>
                <a:cubicBezTo>
                  <a:pt x="7415" y="0"/>
                  <a:pt x="21150" y="0"/>
                  <a:pt x="21150" y="0"/>
                </a:cubicBezTo>
              </a:path>
            </a:pathLst>
          </a:custGeom>
          <a:ln>
            <a:solidFill>
              <a:srgbClr val="BFBFBF"/>
            </a:solidFill>
            <a:miter/>
          </a:ln>
        </p:spPr>
        <p:txBody>
          <a:bodyPr lIns="45718" tIns="45718" rIns="45718" bIns="45718"/>
          <a:lstStyle/>
          <a:p>
            <a:pPr defTabSz="914400">
              <a:defRPr>
                <a:solidFill>
                  <a:srgbClr val="45546A"/>
                </a:solidFill>
                <a:latin typeface="OpenSans-Light"/>
                <a:ea typeface="OpenSans-Light"/>
                <a:cs typeface="OpenSans-Light"/>
                <a:sym typeface="OpenSans-Light"/>
              </a:defRPr>
            </a:pPr>
          </a:p>
        </p:txBody>
      </p:sp>
      <p:sp>
        <p:nvSpPr>
          <p:cNvPr id="459" name="Google Shape;910;p62"/>
          <p:cNvSpPr/>
          <p:nvPr/>
        </p:nvSpPr>
        <p:spPr>
          <a:xfrm>
            <a:off x="3099211" y="4871160"/>
            <a:ext cx="4453337" cy="1095607"/>
          </a:xfrm>
          <a:custGeom>
            <a:avLst/>
            <a:gdLst/>
            <a:ahLst/>
            <a:cxnLst>
              <a:cxn ang="0">
                <a:pos x="wd2" y="hd2"/>
              </a:cxn>
              <a:cxn ang="5400000">
                <a:pos x="wd2" y="hd2"/>
              </a:cxn>
              <a:cxn ang="10800000">
                <a:pos x="wd2" y="hd2"/>
              </a:cxn>
              <a:cxn ang="16200000">
                <a:pos x="wd2" y="hd2"/>
              </a:cxn>
            </a:cxnLst>
            <a:rect l="0" t="0" r="r" b="b"/>
            <a:pathLst>
              <a:path w="21419" h="21600" fill="norm" stroke="1" extrusionOk="0">
                <a:moveTo>
                  <a:pt x="23" y="21600"/>
                </a:moveTo>
                <a:cubicBezTo>
                  <a:pt x="23" y="15376"/>
                  <a:pt x="23" y="15376"/>
                  <a:pt x="23" y="15376"/>
                </a:cubicBezTo>
                <a:cubicBezTo>
                  <a:pt x="23" y="15376"/>
                  <a:pt x="-181" y="13253"/>
                  <a:pt x="634" y="13253"/>
                </a:cubicBezTo>
                <a:cubicBezTo>
                  <a:pt x="1448" y="13253"/>
                  <a:pt x="20865" y="13253"/>
                  <a:pt x="20865" y="13253"/>
                </a:cubicBezTo>
                <a:cubicBezTo>
                  <a:pt x="20865" y="13253"/>
                  <a:pt x="21419" y="13399"/>
                  <a:pt x="21419" y="12008"/>
                </a:cubicBezTo>
                <a:cubicBezTo>
                  <a:pt x="21419" y="10654"/>
                  <a:pt x="21419" y="0"/>
                  <a:pt x="21419" y="0"/>
                </a:cubicBezTo>
              </a:path>
            </a:pathLst>
          </a:custGeom>
          <a:ln>
            <a:solidFill>
              <a:srgbClr val="BFBFBF"/>
            </a:solidFill>
            <a:miter/>
          </a:ln>
        </p:spPr>
        <p:txBody>
          <a:bodyPr lIns="45718" tIns="45718" rIns="45718" bIns="45718"/>
          <a:lstStyle/>
          <a:p>
            <a:pPr defTabSz="914400">
              <a:defRPr>
                <a:solidFill>
                  <a:srgbClr val="45546A"/>
                </a:solidFill>
                <a:latin typeface="OpenSans-Light"/>
                <a:ea typeface="OpenSans-Light"/>
                <a:cs typeface="OpenSans-Light"/>
                <a:sym typeface="OpenSans-Light"/>
              </a:defRPr>
            </a:pPr>
          </a:p>
        </p:txBody>
      </p:sp>
      <p:grpSp>
        <p:nvGrpSpPr>
          <p:cNvPr id="462" name="Google Shape;911;p62"/>
          <p:cNvGrpSpPr/>
          <p:nvPr/>
        </p:nvGrpSpPr>
        <p:grpSpPr>
          <a:xfrm>
            <a:off x="7300544" y="1500544"/>
            <a:ext cx="504005" cy="504005"/>
            <a:chOff x="-1" y="-1"/>
            <a:chExt cx="504004" cy="504004"/>
          </a:xfrm>
        </p:grpSpPr>
        <p:sp>
          <p:nvSpPr>
            <p:cNvPr id="460" name="Google Shape;912;p62"/>
            <p:cNvSpPr/>
            <p:nvPr/>
          </p:nvSpPr>
          <p:spPr>
            <a:xfrm>
              <a:off x="-2" y="-2"/>
              <a:ext cx="504005" cy="504005"/>
            </a:xfrm>
            <a:prstGeom prst="ellipse">
              <a:avLst/>
            </a:prstGeom>
            <a:solidFill>
              <a:srgbClr val="FFBB00"/>
            </a:solidFill>
            <a:ln w="12700" cap="flat">
              <a:noFill/>
              <a:miter lim="400000"/>
            </a:ln>
            <a:effectLst/>
          </p:spPr>
          <p:txBody>
            <a:bodyPr wrap="square" lIns="45718" tIns="45718" rIns="45718" bIns="45718" numCol="1" anchor="t">
              <a:noAutofit/>
            </a:bodyPr>
            <a:lstStyle/>
            <a:p>
              <a:pPr defTabSz="914400">
                <a:defRPr sz="3200">
                  <a:solidFill>
                    <a:srgbClr val="45546A"/>
                  </a:solidFill>
                  <a:latin typeface="OpenSans-Light"/>
                  <a:ea typeface="OpenSans-Light"/>
                  <a:cs typeface="OpenSans-Light"/>
                  <a:sym typeface="OpenSans-Light"/>
                </a:defRPr>
              </a:pPr>
            </a:p>
          </p:txBody>
        </p:sp>
        <p:pic>
          <p:nvPicPr>
            <p:cNvPr id="461" name="Google Shape;913;p62" descr="Google Shape;913;p62"/>
            <p:cNvPicPr>
              <a:picLocks noChangeAspect="1"/>
            </p:cNvPicPr>
            <p:nvPr/>
          </p:nvPicPr>
          <p:blipFill>
            <a:blip r:embed="rId2">
              <a:extLst/>
            </a:blip>
            <a:stretch>
              <a:fillRect/>
            </a:stretch>
          </p:blipFill>
          <p:spPr>
            <a:xfrm>
              <a:off x="51271" y="137924"/>
              <a:ext cx="401460" cy="228153"/>
            </a:xfrm>
            <a:prstGeom prst="rect">
              <a:avLst/>
            </a:prstGeom>
            <a:ln w="12700" cap="flat">
              <a:noFill/>
              <a:miter lim="400000"/>
            </a:ln>
            <a:effectLst/>
          </p:spPr>
        </p:pic>
      </p:grpSp>
      <p:grpSp>
        <p:nvGrpSpPr>
          <p:cNvPr id="465" name="Google Shape;914;p62"/>
          <p:cNvGrpSpPr/>
          <p:nvPr/>
        </p:nvGrpSpPr>
        <p:grpSpPr>
          <a:xfrm>
            <a:off x="7690996" y="5605981"/>
            <a:ext cx="504005" cy="504006"/>
            <a:chOff x="-1" y="-1"/>
            <a:chExt cx="504004" cy="504004"/>
          </a:xfrm>
        </p:grpSpPr>
        <p:sp>
          <p:nvSpPr>
            <p:cNvPr id="463" name="Google Shape;915;p62"/>
            <p:cNvSpPr/>
            <p:nvPr/>
          </p:nvSpPr>
          <p:spPr>
            <a:xfrm>
              <a:off x="-2" y="-2"/>
              <a:ext cx="504005" cy="504005"/>
            </a:xfrm>
            <a:prstGeom prst="ellipse">
              <a:avLst/>
            </a:prstGeom>
            <a:solidFill>
              <a:schemeClr val="accent4"/>
            </a:solidFill>
            <a:ln w="12700" cap="flat">
              <a:noFill/>
              <a:miter lim="400000"/>
            </a:ln>
            <a:effectLst/>
          </p:spPr>
          <p:txBody>
            <a:bodyPr wrap="square" lIns="45718" tIns="45718" rIns="45718" bIns="45718" numCol="1" anchor="t">
              <a:noAutofit/>
            </a:bodyPr>
            <a:lstStyle/>
            <a:p>
              <a:pPr defTabSz="914400">
                <a:defRPr sz="3200">
                  <a:solidFill>
                    <a:srgbClr val="45546A"/>
                  </a:solidFill>
                  <a:latin typeface="OpenSans-Light"/>
                  <a:ea typeface="OpenSans-Light"/>
                  <a:cs typeface="OpenSans-Light"/>
                  <a:sym typeface="OpenSans-Light"/>
                </a:defRPr>
              </a:pPr>
            </a:p>
          </p:txBody>
        </p:sp>
        <p:sp>
          <p:nvSpPr>
            <p:cNvPr id="464" name="Google Shape;916;p62"/>
            <p:cNvSpPr/>
            <p:nvPr/>
          </p:nvSpPr>
          <p:spPr>
            <a:xfrm>
              <a:off x="133891" y="108876"/>
              <a:ext cx="236220" cy="2862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49" y="16963"/>
                  </a:moveTo>
                  <a:cubicBezTo>
                    <a:pt x="13149" y="13486"/>
                    <a:pt x="13149" y="13486"/>
                    <a:pt x="13149" y="13486"/>
                  </a:cubicBezTo>
                  <a:cubicBezTo>
                    <a:pt x="3672" y="5662"/>
                    <a:pt x="3672" y="5662"/>
                    <a:pt x="3672" y="5662"/>
                  </a:cubicBezTo>
                  <a:cubicBezTo>
                    <a:pt x="7425" y="5662"/>
                    <a:pt x="7425" y="5662"/>
                    <a:pt x="7425" y="5662"/>
                  </a:cubicBezTo>
                  <a:cubicBezTo>
                    <a:pt x="7425" y="4703"/>
                    <a:pt x="7425" y="4703"/>
                    <a:pt x="7425" y="4703"/>
                  </a:cubicBezTo>
                  <a:cubicBezTo>
                    <a:pt x="1728" y="4703"/>
                    <a:pt x="1728" y="4703"/>
                    <a:pt x="1728" y="4703"/>
                  </a:cubicBezTo>
                  <a:cubicBezTo>
                    <a:pt x="1728" y="9429"/>
                    <a:pt x="1728" y="9429"/>
                    <a:pt x="1728" y="9429"/>
                  </a:cubicBezTo>
                  <a:cubicBezTo>
                    <a:pt x="2862" y="9429"/>
                    <a:pt x="2862" y="9429"/>
                    <a:pt x="2862" y="9429"/>
                  </a:cubicBezTo>
                  <a:cubicBezTo>
                    <a:pt x="2862" y="6308"/>
                    <a:pt x="2862" y="6308"/>
                    <a:pt x="2862" y="6308"/>
                  </a:cubicBezTo>
                  <a:cubicBezTo>
                    <a:pt x="12015" y="13865"/>
                    <a:pt x="12015" y="13865"/>
                    <a:pt x="12015" y="13865"/>
                  </a:cubicBezTo>
                  <a:cubicBezTo>
                    <a:pt x="12015" y="16963"/>
                    <a:pt x="12015" y="16963"/>
                    <a:pt x="12015" y="16963"/>
                  </a:cubicBezTo>
                  <a:cubicBezTo>
                    <a:pt x="10746" y="17164"/>
                    <a:pt x="9720" y="18100"/>
                    <a:pt x="9720" y="19237"/>
                  </a:cubicBezTo>
                  <a:cubicBezTo>
                    <a:pt x="9720" y="20552"/>
                    <a:pt x="10989" y="21600"/>
                    <a:pt x="12582" y="21600"/>
                  </a:cubicBezTo>
                  <a:cubicBezTo>
                    <a:pt x="14175" y="21600"/>
                    <a:pt x="15444" y="20552"/>
                    <a:pt x="15444" y="19237"/>
                  </a:cubicBezTo>
                  <a:cubicBezTo>
                    <a:pt x="15444" y="18212"/>
                    <a:pt x="14418" y="17253"/>
                    <a:pt x="13149" y="16963"/>
                  </a:cubicBezTo>
                  <a:close/>
                  <a:moveTo>
                    <a:pt x="12582" y="20753"/>
                  </a:moveTo>
                  <a:cubicBezTo>
                    <a:pt x="11664" y="20753"/>
                    <a:pt x="10881" y="20084"/>
                    <a:pt x="10881" y="19326"/>
                  </a:cubicBezTo>
                  <a:cubicBezTo>
                    <a:pt x="10881" y="18591"/>
                    <a:pt x="11556" y="17922"/>
                    <a:pt x="12582" y="17922"/>
                  </a:cubicBezTo>
                  <a:cubicBezTo>
                    <a:pt x="13608" y="17922"/>
                    <a:pt x="14283" y="18591"/>
                    <a:pt x="14283" y="19326"/>
                  </a:cubicBezTo>
                  <a:cubicBezTo>
                    <a:pt x="14283" y="20084"/>
                    <a:pt x="13500" y="20753"/>
                    <a:pt x="12582" y="20753"/>
                  </a:cubicBezTo>
                  <a:close/>
                  <a:moveTo>
                    <a:pt x="4806" y="13196"/>
                  </a:moveTo>
                  <a:cubicBezTo>
                    <a:pt x="2862" y="14890"/>
                    <a:pt x="2862" y="14890"/>
                    <a:pt x="2862" y="14890"/>
                  </a:cubicBezTo>
                  <a:cubicBezTo>
                    <a:pt x="810" y="13196"/>
                    <a:pt x="810" y="13196"/>
                    <a:pt x="810" y="13196"/>
                  </a:cubicBezTo>
                  <a:cubicBezTo>
                    <a:pt x="0" y="13865"/>
                    <a:pt x="0" y="13865"/>
                    <a:pt x="0" y="13865"/>
                  </a:cubicBezTo>
                  <a:cubicBezTo>
                    <a:pt x="2079" y="15559"/>
                    <a:pt x="2079" y="15559"/>
                    <a:pt x="2079" y="15559"/>
                  </a:cubicBezTo>
                  <a:cubicBezTo>
                    <a:pt x="0" y="17164"/>
                    <a:pt x="0" y="17164"/>
                    <a:pt x="0" y="17164"/>
                  </a:cubicBezTo>
                  <a:cubicBezTo>
                    <a:pt x="810" y="17833"/>
                    <a:pt x="810" y="17833"/>
                    <a:pt x="810" y="17833"/>
                  </a:cubicBezTo>
                  <a:cubicBezTo>
                    <a:pt x="2862" y="16228"/>
                    <a:pt x="2862" y="16228"/>
                    <a:pt x="2862" y="16228"/>
                  </a:cubicBezTo>
                  <a:cubicBezTo>
                    <a:pt x="4806" y="17833"/>
                    <a:pt x="4806" y="17833"/>
                    <a:pt x="4806" y="17833"/>
                  </a:cubicBezTo>
                  <a:cubicBezTo>
                    <a:pt x="5616" y="17164"/>
                    <a:pt x="5616" y="17164"/>
                    <a:pt x="5616" y="17164"/>
                  </a:cubicBezTo>
                  <a:cubicBezTo>
                    <a:pt x="3672" y="15559"/>
                    <a:pt x="3672" y="15559"/>
                    <a:pt x="3672" y="15559"/>
                  </a:cubicBezTo>
                  <a:cubicBezTo>
                    <a:pt x="5616" y="13865"/>
                    <a:pt x="5616" y="13865"/>
                    <a:pt x="5616" y="13865"/>
                  </a:cubicBezTo>
                  <a:lnTo>
                    <a:pt x="4806" y="13196"/>
                  </a:lnTo>
                  <a:close/>
                  <a:moveTo>
                    <a:pt x="21600" y="7245"/>
                  </a:moveTo>
                  <a:cubicBezTo>
                    <a:pt x="20817" y="6598"/>
                    <a:pt x="20817" y="6598"/>
                    <a:pt x="20817" y="6598"/>
                  </a:cubicBezTo>
                  <a:cubicBezTo>
                    <a:pt x="18873" y="8292"/>
                    <a:pt x="18873" y="8292"/>
                    <a:pt x="18873" y="8292"/>
                  </a:cubicBezTo>
                  <a:cubicBezTo>
                    <a:pt x="16821" y="6598"/>
                    <a:pt x="16821" y="6598"/>
                    <a:pt x="16821" y="6598"/>
                  </a:cubicBezTo>
                  <a:cubicBezTo>
                    <a:pt x="16011" y="7245"/>
                    <a:pt x="16011" y="7245"/>
                    <a:pt x="16011" y="7245"/>
                  </a:cubicBezTo>
                  <a:cubicBezTo>
                    <a:pt x="18063" y="8961"/>
                    <a:pt x="18063" y="8961"/>
                    <a:pt x="18063" y="8961"/>
                  </a:cubicBezTo>
                  <a:cubicBezTo>
                    <a:pt x="16011" y="10566"/>
                    <a:pt x="16011" y="10566"/>
                    <a:pt x="16011" y="10566"/>
                  </a:cubicBezTo>
                  <a:cubicBezTo>
                    <a:pt x="16821" y="11212"/>
                    <a:pt x="16821" y="11212"/>
                    <a:pt x="16821" y="11212"/>
                  </a:cubicBezTo>
                  <a:cubicBezTo>
                    <a:pt x="18873" y="9607"/>
                    <a:pt x="18873" y="9607"/>
                    <a:pt x="18873" y="9607"/>
                  </a:cubicBezTo>
                  <a:cubicBezTo>
                    <a:pt x="20817" y="11212"/>
                    <a:pt x="20817" y="11212"/>
                    <a:pt x="20817" y="11212"/>
                  </a:cubicBezTo>
                  <a:cubicBezTo>
                    <a:pt x="21600" y="10566"/>
                    <a:pt x="21600" y="10566"/>
                    <a:pt x="21600" y="10566"/>
                  </a:cubicBezTo>
                  <a:cubicBezTo>
                    <a:pt x="19683" y="8961"/>
                    <a:pt x="19683" y="8961"/>
                    <a:pt x="19683" y="8961"/>
                  </a:cubicBezTo>
                  <a:lnTo>
                    <a:pt x="21600" y="7245"/>
                  </a:lnTo>
                  <a:close/>
                  <a:moveTo>
                    <a:pt x="15093" y="0"/>
                  </a:moveTo>
                  <a:cubicBezTo>
                    <a:pt x="13149" y="1694"/>
                    <a:pt x="13149" y="1694"/>
                    <a:pt x="13149" y="1694"/>
                  </a:cubicBezTo>
                  <a:cubicBezTo>
                    <a:pt x="11097" y="0"/>
                    <a:pt x="11097" y="0"/>
                    <a:pt x="11097" y="0"/>
                  </a:cubicBezTo>
                  <a:cubicBezTo>
                    <a:pt x="10287" y="646"/>
                    <a:pt x="10287" y="646"/>
                    <a:pt x="10287" y="646"/>
                  </a:cubicBezTo>
                  <a:cubicBezTo>
                    <a:pt x="12366" y="2341"/>
                    <a:pt x="12366" y="2341"/>
                    <a:pt x="12366" y="2341"/>
                  </a:cubicBezTo>
                  <a:cubicBezTo>
                    <a:pt x="10287" y="3946"/>
                    <a:pt x="10287" y="3946"/>
                    <a:pt x="10287" y="3946"/>
                  </a:cubicBezTo>
                  <a:cubicBezTo>
                    <a:pt x="11097" y="4614"/>
                    <a:pt x="11097" y="4614"/>
                    <a:pt x="11097" y="4614"/>
                  </a:cubicBezTo>
                  <a:cubicBezTo>
                    <a:pt x="13149" y="3009"/>
                    <a:pt x="13149" y="3009"/>
                    <a:pt x="13149" y="3009"/>
                  </a:cubicBezTo>
                  <a:cubicBezTo>
                    <a:pt x="15093" y="4614"/>
                    <a:pt x="15093" y="4614"/>
                    <a:pt x="15093" y="4614"/>
                  </a:cubicBezTo>
                  <a:cubicBezTo>
                    <a:pt x="15903" y="3946"/>
                    <a:pt x="15903" y="3946"/>
                    <a:pt x="15903" y="3946"/>
                  </a:cubicBezTo>
                  <a:cubicBezTo>
                    <a:pt x="13959" y="2341"/>
                    <a:pt x="13959" y="2341"/>
                    <a:pt x="13959" y="2341"/>
                  </a:cubicBezTo>
                  <a:cubicBezTo>
                    <a:pt x="15903" y="646"/>
                    <a:pt x="15903" y="646"/>
                    <a:pt x="15903" y="646"/>
                  </a:cubicBezTo>
                  <a:lnTo>
                    <a:pt x="15093" y="0"/>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3200">
                  <a:solidFill>
                    <a:srgbClr val="45546A"/>
                  </a:solidFill>
                  <a:latin typeface="OpenSans-Light"/>
                  <a:ea typeface="OpenSans-Light"/>
                  <a:cs typeface="OpenSans-Light"/>
                  <a:sym typeface="OpenSans-Light"/>
                </a:defRPr>
              </a:pPr>
            </a:p>
          </p:txBody>
        </p:sp>
      </p:grpSp>
      <p:grpSp>
        <p:nvGrpSpPr>
          <p:cNvPr id="468" name="Google Shape;917;p62"/>
          <p:cNvGrpSpPr/>
          <p:nvPr/>
        </p:nvGrpSpPr>
        <p:grpSpPr>
          <a:xfrm>
            <a:off x="3780901" y="1707208"/>
            <a:ext cx="504005" cy="504005"/>
            <a:chOff x="-1" y="-1"/>
            <a:chExt cx="504004" cy="504004"/>
          </a:xfrm>
        </p:grpSpPr>
        <p:sp>
          <p:nvSpPr>
            <p:cNvPr id="466" name="Google Shape;918;p62"/>
            <p:cNvSpPr/>
            <p:nvPr/>
          </p:nvSpPr>
          <p:spPr>
            <a:xfrm>
              <a:off x="-2" y="-2"/>
              <a:ext cx="504005" cy="504005"/>
            </a:xfrm>
            <a:prstGeom prst="ellipse">
              <a:avLst/>
            </a:prstGeom>
            <a:solidFill>
              <a:schemeClr val="accent5"/>
            </a:solidFill>
            <a:ln w="12700" cap="flat">
              <a:noFill/>
              <a:miter lim="400000"/>
            </a:ln>
            <a:effectLst/>
          </p:spPr>
          <p:txBody>
            <a:bodyPr wrap="square" lIns="45718" tIns="45718" rIns="45718" bIns="45718" numCol="1" anchor="t">
              <a:noAutofit/>
            </a:bodyPr>
            <a:lstStyle/>
            <a:p>
              <a:pPr defTabSz="914400">
                <a:defRPr sz="3200">
                  <a:solidFill>
                    <a:srgbClr val="45546A"/>
                  </a:solidFill>
                  <a:latin typeface="OpenSans-Light"/>
                  <a:ea typeface="OpenSans-Light"/>
                  <a:cs typeface="OpenSans-Light"/>
                  <a:sym typeface="OpenSans-Light"/>
                </a:defRPr>
              </a:pPr>
            </a:p>
          </p:txBody>
        </p:sp>
        <p:sp>
          <p:nvSpPr>
            <p:cNvPr id="467" name="Google Shape;919;p62"/>
            <p:cNvSpPr/>
            <p:nvPr/>
          </p:nvSpPr>
          <p:spPr>
            <a:xfrm>
              <a:off x="108832" y="110117"/>
              <a:ext cx="294044" cy="294208"/>
            </a:xfrm>
            <a:custGeom>
              <a:avLst/>
              <a:gdLst/>
              <a:ahLst/>
              <a:cxnLst>
                <a:cxn ang="0">
                  <a:pos x="wd2" y="hd2"/>
                </a:cxn>
                <a:cxn ang="5400000">
                  <a:pos x="wd2" y="hd2"/>
                </a:cxn>
                <a:cxn ang="10800000">
                  <a:pos x="wd2" y="hd2"/>
                </a:cxn>
                <a:cxn ang="16200000">
                  <a:pos x="wd2" y="hd2"/>
                </a:cxn>
              </a:cxnLst>
              <a:rect l="0" t="0" r="r" b="b"/>
              <a:pathLst>
                <a:path w="20924" h="21553" fill="norm" stroke="1" extrusionOk="0">
                  <a:moveTo>
                    <a:pt x="20349" y="18186"/>
                  </a:moveTo>
                  <a:cubicBezTo>
                    <a:pt x="16322" y="14039"/>
                    <a:pt x="16322" y="14039"/>
                    <a:pt x="16322" y="14039"/>
                  </a:cubicBezTo>
                  <a:cubicBezTo>
                    <a:pt x="17002" y="13365"/>
                    <a:pt x="17002" y="13365"/>
                    <a:pt x="17002" y="13365"/>
                  </a:cubicBezTo>
                  <a:cubicBezTo>
                    <a:pt x="17185" y="13150"/>
                    <a:pt x="17185" y="12854"/>
                    <a:pt x="17002" y="12665"/>
                  </a:cubicBezTo>
                  <a:cubicBezTo>
                    <a:pt x="16818" y="12477"/>
                    <a:pt x="16505" y="12477"/>
                    <a:pt x="16322" y="12665"/>
                  </a:cubicBezTo>
                  <a:cubicBezTo>
                    <a:pt x="14648" y="14389"/>
                    <a:pt x="14648" y="14389"/>
                    <a:pt x="14648" y="14389"/>
                  </a:cubicBezTo>
                  <a:cubicBezTo>
                    <a:pt x="12138" y="11803"/>
                    <a:pt x="12138" y="11803"/>
                    <a:pt x="12138" y="11803"/>
                  </a:cubicBezTo>
                  <a:cubicBezTo>
                    <a:pt x="15276" y="8571"/>
                    <a:pt x="15276" y="8571"/>
                    <a:pt x="15276" y="8571"/>
                  </a:cubicBezTo>
                  <a:cubicBezTo>
                    <a:pt x="15720" y="8733"/>
                    <a:pt x="16165" y="8814"/>
                    <a:pt x="16635" y="8814"/>
                  </a:cubicBezTo>
                  <a:cubicBezTo>
                    <a:pt x="17786" y="8814"/>
                    <a:pt x="18858" y="8356"/>
                    <a:pt x="19669" y="7521"/>
                  </a:cubicBezTo>
                  <a:cubicBezTo>
                    <a:pt x="20898" y="6255"/>
                    <a:pt x="21264" y="4343"/>
                    <a:pt x="20584" y="2700"/>
                  </a:cubicBezTo>
                  <a:cubicBezTo>
                    <a:pt x="20506" y="2539"/>
                    <a:pt x="20375" y="2431"/>
                    <a:pt x="20218" y="2404"/>
                  </a:cubicBezTo>
                  <a:cubicBezTo>
                    <a:pt x="20061" y="2377"/>
                    <a:pt x="19904" y="2431"/>
                    <a:pt x="19800" y="2539"/>
                  </a:cubicBezTo>
                  <a:cubicBezTo>
                    <a:pt x="18126" y="4262"/>
                    <a:pt x="18126" y="4262"/>
                    <a:pt x="18126" y="4262"/>
                  </a:cubicBezTo>
                  <a:cubicBezTo>
                    <a:pt x="16766" y="4262"/>
                    <a:pt x="16766" y="4262"/>
                    <a:pt x="16766" y="4262"/>
                  </a:cubicBezTo>
                  <a:cubicBezTo>
                    <a:pt x="16766" y="2889"/>
                    <a:pt x="16766" y="2889"/>
                    <a:pt x="16766" y="2889"/>
                  </a:cubicBezTo>
                  <a:cubicBezTo>
                    <a:pt x="18466" y="1138"/>
                    <a:pt x="18466" y="1138"/>
                    <a:pt x="18466" y="1138"/>
                  </a:cubicBezTo>
                  <a:cubicBezTo>
                    <a:pt x="18571" y="1030"/>
                    <a:pt x="18623" y="869"/>
                    <a:pt x="18597" y="707"/>
                  </a:cubicBezTo>
                  <a:cubicBezTo>
                    <a:pt x="18544" y="546"/>
                    <a:pt x="18440" y="411"/>
                    <a:pt x="18309" y="357"/>
                  </a:cubicBezTo>
                  <a:cubicBezTo>
                    <a:pt x="17760" y="115"/>
                    <a:pt x="17211" y="7"/>
                    <a:pt x="16635" y="7"/>
                  </a:cubicBezTo>
                  <a:cubicBezTo>
                    <a:pt x="15485" y="7"/>
                    <a:pt x="14413" y="465"/>
                    <a:pt x="13602" y="1300"/>
                  </a:cubicBezTo>
                  <a:cubicBezTo>
                    <a:pt x="12451" y="2485"/>
                    <a:pt x="12059" y="4235"/>
                    <a:pt x="12582" y="5824"/>
                  </a:cubicBezTo>
                  <a:cubicBezTo>
                    <a:pt x="9444" y="9029"/>
                    <a:pt x="9444" y="9029"/>
                    <a:pt x="9444" y="9029"/>
                  </a:cubicBezTo>
                  <a:cubicBezTo>
                    <a:pt x="4502" y="3939"/>
                    <a:pt x="4502" y="3939"/>
                    <a:pt x="4502" y="3939"/>
                  </a:cubicBezTo>
                  <a:cubicBezTo>
                    <a:pt x="4842" y="3616"/>
                    <a:pt x="4842" y="3616"/>
                    <a:pt x="4842" y="3616"/>
                  </a:cubicBezTo>
                  <a:cubicBezTo>
                    <a:pt x="4920" y="3508"/>
                    <a:pt x="4972" y="3400"/>
                    <a:pt x="4972" y="3266"/>
                  </a:cubicBezTo>
                  <a:cubicBezTo>
                    <a:pt x="4972" y="3131"/>
                    <a:pt x="4920" y="2996"/>
                    <a:pt x="4842" y="2916"/>
                  </a:cubicBezTo>
                  <a:cubicBezTo>
                    <a:pt x="2148" y="142"/>
                    <a:pt x="2148" y="142"/>
                    <a:pt x="2148" y="142"/>
                  </a:cubicBezTo>
                  <a:cubicBezTo>
                    <a:pt x="1965" y="-47"/>
                    <a:pt x="1678" y="-47"/>
                    <a:pt x="1495" y="142"/>
                  </a:cubicBezTo>
                  <a:cubicBezTo>
                    <a:pt x="135" y="1515"/>
                    <a:pt x="135" y="1515"/>
                    <a:pt x="135" y="1515"/>
                  </a:cubicBezTo>
                  <a:cubicBezTo>
                    <a:pt x="56" y="1623"/>
                    <a:pt x="4" y="1731"/>
                    <a:pt x="4" y="1865"/>
                  </a:cubicBezTo>
                  <a:cubicBezTo>
                    <a:pt x="4" y="2000"/>
                    <a:pt x="56" y="2135"/>
                    <a:pt x="135" y="2215"/>
                  </a:cubicBezTo>
                  <a:cubicBezTo>
                    <a:pt x="2828" y="4989"/>
                    <a:pt x="2828" y="4989"/>
                    <a:pt x="2828" y="4989"/>
                  </a:cubicBezTo>
                  <a:cubicBezTo>
                    <a:pt x="2907" y="5097"/>
                    <a:pt x="3037" y="5124"/>
                    <a:pt x="3168" y="5124"/>
                  </a:cubicBezTo>
                  <a:cubicBezTo>
                    <a:pt x="3273" y="5124"/>
                    <a:pt x="3403" y="5097"/>
                    <a:pt x="3508" y="4989"/>
                  </a:cubicBezTo>
                  <a:cubicBezTo>
                    <a:pt x="3848" y="4639"/>
                    <a:pt x="3848" y="4639"/>
                    <a:pt x="3848" y="4639"/>
                  </a:cubicBezTo>
                  <a:cubicBezTo>
                    <a:pt x="8764" y="9730"/>
                    <a:pt x="8764" y="9730"/>
                    <a:pt x="8764" y="9730"/>
                  </a:cubicBezTo>
                  <a:cubicBezTo>
                    <a:pt x="5626" y="12961"/>
                    <a:pt x="5626" y="12961"/>
                    <a:pt x="5626" y="12961"/>
                  </a:cubicBezTo>
                  <a:cubicBezTo>
                    <a:pt x="5208" y="12800"/>
                    <a:pt x="4737" y="12746"/>
                    <a:pt x="4266" y="12746"/>
                  </a:cubicBezTo>
                  <a:cubicBezTo>
                    <a:pt x="3142" y="12746"/>
                    <a:pt x="2044" y="13204"/>
                    <a:pt x="1259" y="14012"/>
                  </a:cubicBezTo>
                  <a:cubicBezTo>
                    <a:pt x="4" y="15305"/>
                    <a:pt x="-336" y="17190"/>
                    <a:pt x="344" y="18860"/>
                  </a:cubicBezTo>
                  <a:cubicBezTo>
                    <a:pt x="396" y="18994"/>
                    <a:pt x="527" y="19102"/>
                    <a:pt x="684" y="19156"/>
                  </a:cubicBezTo>
                  <a:cubicBezTo>
                    <a:pt x="841" y="19183"/>
                    <a:pt x="998" y="19129"/>
                    <a:pt x="1102" y="19021"/>
                  </a:cubicBezTo>
                  <a:cubicBezTo>
                    <a:pt x="2802" y="17271"/>
                    <a:pt x="2802" y="17271"/>
                    <a:pt x="2802" y="17271"/>
                  </a:cubicBezTo>
                  <a:cubicBezTo>
                    <a:pt x="4136" y="17271"/>
                    <a:pt x="4136" y="17271"/>
                    <a:pt x="4136" y="17271"/>
                  </a:cubicBezTo>
                  <a:cubicBezTo>
                    <a:pt x="4136" y="18671"/>
                    <a:pt x="4136" y="18671"/>
                    <a:pt x="4136" y="18671"/>
                  </a:cubicBezTo>
                  <a:cubicBezTo>
                    <a:pt x="2462" y="20395"/>
                    <a:pt x="2462" y="20395"/>
                    <a:pt x="2462" y="20395"/>
                  </a:cubicBezTo>
                  <a:cubicBezTo>
                    <a:pt x="2331" y="20503"/>
                    <a:pt x="2305" y="20664"/>
                    <a:pt x="2331" y="20826"/>
                  </a:cubicBezTo>
                  <a:cubicBezTo>
                    <a:pt x="2357" y="20987"/>
                    <a:pt x="2462" y="21122"/>
                    <a:pt x="2619" y="21203"/>
                  </a:cubicBezTo>
                  <a:cubicBezTo>
                    <a:pt x="3142" y="21418"/>
                    <a:pt x="3691" y="21553"/>
                    <a:pt x="4266" y="21553"/>
                  </a:cubicBezTo>
                  <a:cubicBezTo>
                    <a:pt x="5417" y="21553"/>
                    <a:pt x="6489" y="21095"/>
                    <a:pt x="7300" y="20260"/>
                  </a:cubicBezTo>
                  <a:cubicBezTo>
                    <a:pt x="8450" y="19048"/>
                    <a:pt x="8843" y="17325"/>
                    <a:pt x="8320" y="15736"/>
                  </a:cubicBezTo>
                  <a:cubicBezTo>
                    <a:pt x="11458" y="12504"/>
                    <a:pt x="11458" y="12504"/>
                    <a:pt x="11458" y="12504"/>
                  </a:cubicBezTo>
                  <a:cubicBezTo>
                    <a:pt x="13968" y="15089"/>
                    <a:pt x="13968" y="15089"/>
                    <a:pt x="13968" y="15089"/>
                  </a:cubicBezTo>
                  <a:cubicBezTo>
                    <a:pt x="12295" y="16813"/>
                    <a:pt x="12295" y="16813"/>
                    <a:pt x="12295" y="16813"/>
                  </a:cubicBezTo>
                  <a:cubicBezTo>
                    <a:pt x="12111" y="17001"/>
                    <a:pt x="12111" y="17325"/>
                    <a:pt x="12295" y="17513"/>
                  </a:cubicBezTo>
                  <a:cubicBezTo>
                    <a:pt x="12373" y="17594"/>
                    <a:pt x="12504" y="17648"/>
                    <a:pt x="12634" y="17648"/>
                  </a:cubicBezTo>
                  <a:cubicBezTo>
                    <a:pt x="12739" y="17648"/>
                    <a:pt x="12870" y="17594"/>
                    <a:pt x="12974" y="17513"/>
                  </a:cubicBezTo>
                  <a:cubicBezTo>
                    <a:pt x="13628" y="16813"/>
                    <a:pt x="13628" y="16813"/>
                    <a:pt x="13628" y="16813"/>
                  </a:cubicBezTo>
                  <a:cubicBezTo>
                    <a:pt x="17681" y="20960"/>
                    <a:pt x="17681" y="20960"/>
                    <a:pt x="17681" y="20960"/>
                  </a:cubicBezTo>
                  <a:cubicBezTo>
                    <a:pt x="18021" y="21338"/>
                    <a:pt x="18518" y="21553"/>
                    <a:pt x="19015" y="21553"/>
                  </a:cubicBezTo>
                  <a:cubicBezTo>
                    <a:pt x="19512" y="21553"/>
                    <a:pt x="20009" y="21338"/>
                    <a:pt x="20349" y="20960"/>
                  </a:cubicBezTo>
                  <a:cubicBezTo>
                    <a:pt x="20715" y="20610"/>
                    <a:pt x="20924" y="20099"/>
                    <a:pt x="20924" y="19587"/>
                  </a:cubicBezTo>
                  <a:cubicBezTo>
                    <a:pt x="20924" y="19048"/>
                    <a:pt x="20715" y="18563"/>
                    <a:pt x="20349" y="18186"/>
                  </a:cubicBezTo>
                  <a:close/>
                  <a:moveTo>
                    <a:pt x="3168" y="3939"/>
                  </a:moveTo>
                  <a:cubicBezTo>
                    <a:pt x="1155" y="1865"/>
                    <a:pt x="1155" y="1865"/>
                    <a:pt x="1155" y="1865"/>
                  </a:cubicBezTo>
                  <a:cubicBezTo>
                    <a:pt x="1808" y="1192"/>
                    <a:pt x="1808" y="1192"/>
                    <a:pt x="1808" y="1192"/>
                  </a:cubicBezTo>
                  <a:cubicBezTo>
                    <a:pt x="3848" y="3266"/>
                    <a:pt x="3848" y="3266"/>
                    <a:pt x="3848" y="3266"/>
                  </a:cubicBezTo>
                  <a:lnTo>
                    <a:pt x="3168" y="3939"/>
                  </a:lnTo>
                  <a:close/>
                  <a:moveTo>
                    <a:pt x="7431" y="15251"/>
                  </a:moveTo>
                  <a:cubicBezTo>
                    <a:pt x="7300" y="15412"/>
                    <a:pt x="7274" y="15628"/>
                    <a:pt x="7326" y="15789"/>
                  </a:cubicBezTo>
                  <a:cubicBezTo>
                    <a:pt x="7875" y="17082"/>
                    <a:pt x="7587" y="18563"/>
                    <a:pt x="6620" y="19560"/>
                  </a:cubicBezTo>
                  <a:cubicBezTo>
                    <a:pt x="5992" y="20206"/>
                    <a:pt x="5156" y="20556"/>
                    <a:pt x="4266" y="20556"/>
                  </a:cubicBezTo>
                  <a:cubicBezTo>
                    <a:pt x="4083" y="20556"/>
                    <a:pt x="3874" y="20556"/>
                    <a:pt x="3691" y="20503"/>
                  </a:cubicBezTo>
                  <a:cubicBezTo>
                    <a:pt x="4946" y="19210"/>
                    <a:pt x="4946" y="19210"/>
                    <a:pt x="4946" y="19210"/>
                  </a:cubicBezTo>
                  <a:cubicBezTo>
                    <a:pt x="5025" y="19129"/>
                    <a:pt x="5077" y="18994"/>
                    <a:pt x="5077" y="18860"/>
                  </a:cubicBezTo>
                  <a:cubicBezTo>
                    <a:pt x="5077" y="16786"/>
                    <a:pt x="5077" y="16786"/>
                    <a:pt x="5077" y="16786"/>
                  </a:cubicBezTo>
                  <a:cubicBezTo>
                    <a:pt x="5077" y="16517"/>
                    <a:pt x="4868" y="16301"/>
                    <a:pt x="4606" y="16301"/>
                  </a:cubicBezTo>
                  <a:cubicBezTo>
                    <a:pt x="2593" y="16301"/>
                    <a:pt x="2593" y="16301"/>
                    <a:pt x="2593" y="16301"/>
                  </a:cubicBezTo>
                  <a:cubicBezTo>
                    <a:pt x="2462" y="16301"/>
                    <a:pt x="2357" y="16355"/>
                    <a:pt x="2253" y="16436"/>
                  </a:cubicBezTo>
                  <a:cubicBezTo>
                    <a:pt x="998" y="17755"/>
                    <a:pt x="998" y="17755"/>
                    <a:pt x="998" y="17755"/>
                  </a:cubicBezTo>
                  <a:cubicBezTo>
                    <a:pt x="815" y="16651"/>
                    <a:pt x="1128" y="15520"/>
                    <a:pt x="1913" y="14712"/>
                  </a:cubicBezTo>
                  <a:cubicBezTo>
                    <a:pt x="2541" y="14066"/>
                    <a:pt x="3377" y="13716"/>
                    <a:pt x="4266" y="13716"/>
                  </a:cubicBezTo>
                  <a:cubicBezTo>
                    <a:pt x="4711" y="13716"/>
                    <a:pt x="5156" y="13796"/>
                    <a:pt x="5574" y="13985"/>
                  </a:cubicBezTo>
                  <a:cubicBezTo>
                    <a:pt x="5757" y="14066"/>
                    <a:pt x="5966" y="14012"/>
                    <a:pt x="6097" y="13877"/>
                  </a:cubicBezTo>
                  <a:cubicBezTo>
                    <a:pt x="13471" y="6282"/>
                    <a:pt x="13471" y="6282"/>
                    <a:pt x="13471" y="6282"/>
                  </a:cubicBezTo>
                  <a:cubicBezTo>
                    <a:pt x="13602" y="6148"/>
                    <a:pt x="13654" y="5932"/>
                    <a:pt x="13576" y="5744"/>
                  </a:cubicBezTo>
                  <a:cubicBezTo>
                    <a:pt x="13053" y="4451"/>
                    <a:pt x="13314" y="2969"/>
                    <a:pt x="14282" y="1973"/>
                  </a:cubicBezTo>
                  <a:cubicBezTo>
                    <a:pt x="14910" y="1327"/>
                    <a:pt x="15746" y="976"/>
                    <a:pt x="16635" y="976"/>
                  </a:cubicBezTo>
                  <a:cubicBezTo>
                    <a:pt x="16845" y="976"/>
                    <a:pt x="17028" y="1003"/>
                    <a:pt x="17211" y="1030"/>
                  </a:cubicBezTo>
                  <a:cubicBezTo>
                    <a:pt x="15956" y="2323"/>
                    <a:pt x="15956" y="2323"/>
                    <a:pt x="15956" y="2323"/>
                  </a:cubicBezTo>
                  <a:cubicBezTo>
                    <a:pt x="15877" y="2431"/>
                    <a:pt x="15825" y="2539"/>
                    <a:pt x="15825" y="2673"/>
                  </a:cubicBezTo>
                  <a:cubicBezTo>
                    <a:pt x="15825" y="4747"/>
                    <a:pt x="15825" y="4747"/>
                    <a:pt x="15825" y="4747"/>
                  </a:cubicBezTo>
                  <a:cubicBezTo>
                    <a:pt x="15825" y="5016"/>
                    <a:pt x="16034" y="5232"/>
                    <a:pt x="16295" y="5232"/>
                  </a:cubicBezTo>
                  <a:cubicBezTo>
                    <a:pt x="18309" y="5232"/>
                    <a:pt x="18309" y="5232"/>
                    <a:pt x="18309" y="5232"/>
                  </a:cubicBezTo>
                  <a:cubicBezTo>
                    <a:pt x="18440" y="5232"/>
                    <a:pt x="18571" y="5205"/>
                    <a:pt x="18649" y="5097"/>
                  </a:cubicBezTo>
                  <a:cubicBezTo>
                    <a:pt x="19904" y="3804"/>
                    <a:pt x="19904" y="3804"/>
                    <a:pt x="19904" y="3804"/>
                  </a:cubicBezTo>
                  <a:cubicBezTo>
                    <a:pt x="20113" y="4882"/>
                    <a:pt x="19773" y="6013"/>
                    <a:pt x="18989" y="6821"/>
                  </a:cubicBezTo>
                  <a:cubicBezTo>
                    <a:pt x="18361" y="7467"/>
                    <a:pt x="17525" y="7844"/>
                    <a:pt x="16635" y="7844"/>
                  </a:cubicBezTo>
                  <a:cubicBezTo>
                    <a:pt x="16191" y="7844"/>
                    <a:pt x="15746" y="7737"/>
                    <a:pt x="15328" y="7575"/>
                  </a:cubicBezTo>
                  <a:cubicBezTo>
                    <a:pt x="15171" y="7494"/>
                    <a:pt x="14962" y="7521"/>
                    <a:pt x="14805" y="7656"/>
                  </a:cubicBezTo>
                  <a:lnTo>
                    <a:pt x="7431" y="15251"/>
                  </a:lnTo>
                  <a:close/>
                  <a:moveTo>
                    <a:pt x="19695" y="20287"/>
                  </a:moveTo>
                  <a:cubicBezTo>
                    <a:pt x="19329" y="20637"/>
                    <a:pt x="18701" y="20637"/>
                    <a:pt x="18335" y="20287"/>
                  </a:cubicBezTo>
                  <a:cubicBezTo>
                    <a:pt x="14308" y="16113"/>
                    <a:pt x="14308" y="16113"/>
                    <a:pt x="14308" y="16113"/>
                  </a:cubicBezTo>
                  <a:cubicBezTo>
                    <a:pt x="15642" y="14739"/>
                    <a:pt x="15642" y="14739"/>
                    <a:pt x="15642" y="14739"/>
                  </a:cubicBezTo>
                  <a:cubicBezTo>
                    <a:pt x="19695" y="18887"/>
                    <a:pt x="19695" y="18887"/>
                    <a:pt x="19695" y="18887"/>
                  </a:cubicBezTo>
                  <a:cubicBezTo>
                    <a:pt x="19878" y="19075"/>
                    <a:pt x="19956" y="19318"/>
                    <a:pt x="19956" y="19587"/>
                  </a:cubicBezTo>
                  <a:cubicBezTo>
                    <a:pt x="19956" y="19856"/>
                    <a:pt x="19878" y="20099"/>
                    <a:pt x="19695" y="20287"/>
                  </a:cubicBez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3200">
                  <a:solidFill>
                    <a:srgbClr val="45546A"/>
                  </a:solidFill>
                  <a:latin typeface="OpenSans-Light"/>
                  <a:ea typeface="OpenSans-Light"/>
                  <a:cs typeface="OpenSans-Light"/>
                  <a:sym typeface="OpenSans-Light"/>
                </a:defRPr>
              </a:pPr>
            </a:p>
          </p:txBody>
        </p:sp>
      </p:grpSp>
      <p:grpSp>
        <p:nvGrpSpPr>
          <p:cNvPr id="471" name="Google Shape;920;p62"/>
          <p:cNvGrpSpPr/>
          <p:nvPr/>
        </p:nvGrpSpPr>
        <p:grpSpPr>
          <a:xfrm>
            <a:off x="2832154" y="5697329"/>
            <a:ext cx="504005" cy="504005"/>
            <a:chOff x="-1" y="-1"/>
            <a:chExt cx="504004" cy="504004"/>
          </a:xfrm>
        </p:grpSpPr>
        <p:sp>
          <p:nvSpPr>
            <p:cNvPr id="469" name="Google Shape;921;p62"/>
            <p:cNvSpPr/>
            <p:nvPr/>
          </p:nvSpPr>
          <p:spPr>
            <a:xfrm>
              <a:off x="-2" y="-2"/>
              <a:ext cx="504005" cy="504005"/>
            </a:xfrm>
            <a:prstGeom prst="ellipse">
              <a:avLst/>
            </a:prstGeom>
            <a:solidFill>
              <a:srgbClr val="C18D25"/>
            </a:solidFill>
            <a:ln w="12700" cap="flat">
              <a:noFill/>
              <a:miter lim="400000"/>
            </a:ln>
            <a:effectLst/>
          </p:spPr>
          <p:txBody>
            <a:bodyPr wrap="square" lIns="45718" tIns="45718" rIns="45718" bIns="45718" numCol="1" anchor="t">
              <a:noAutofit/>
            </a:bodyPr>
            <a:lstStyle/>
            <a:p>
              <a:pPr defTabSz="914400">
                <a:defRPr sz="3200">
                  <a:solidFill>
                    <a:srgbClr val="45546A"/>
                  </a:solidFill>
                  <a:latin typeface="OpenSans-Light"/>
                  <a:ea typeface="OpenSans-Light"/>
                  <a:cs typeface="OpenSans-Light"/>
                  <a:sym typeface="OpenSans-Light"/>
                </a:defRPr>
              </a:pPr>
            </a:p>
          </p:txBody>
        </p:sp>
        <p:sp>
          <p:nvSpPr>
            <p:cNvPr id="470" name="Google Shape;922;p62"/>
            <p:cNvSpPr/>
            <p:nvPr/>
          </p:nvSpPr>
          <p:spPr>
            <a:xfrm>
              <a:off x="112274" y="112517"/>
              <a:ext cx="279237" cy="278967"/>
            </a:xfrm>
            <a:custGeom>
              <a:avLst/>
              <a:gdLst/>
              <a:ahLst/>
              <a:cxnLst>
                <a:cxn ang="0">
                  <a:pos x="wd2" y="hd2"/>
                </a:cxn>
                <a:cxn ang="5400000">
                  <a:pos x="wd2" y="hd2"/>
                </a:cxn>
                <a:cxn ang="10800000">
                  <a:pos x="wd2" y="hd2"/>
                </a:cxn>
                <a:cxn ang="16200000">
                  <a:pos x="wd2" y="hd2"/>
                </a:cxn>
              </a:cxnLst>
              <a:rect l="0" t="0" r="r" b="b"/>
              <a:pathLst>
                <a:path w="21583" h="21600" fill="norm" stroke="1" extrusionOk="0">
                  <a:moveTo>
                    <a:pt x="9450" y="17296"/>
                  </a:moveTo>
                  <a:cubicBezTo>
                    <a:pt x="8262" y="17296"/>
                    <a:pt x="7290" y="18271"/>
                    <a:pt x="7290" y="19462"/>
                  </a:cubicBezTo>
                  <a:cubicBezTo>
                    <a:pt x="7290" y="20653"/>
                    <a:pt x="8262" y="21600"/>
                    <a:pt x="9450" y="21600"/>
                  </a:cubicBezTo>
                  <a:cubicBezTo>
                    <a:pt x="10638" y="21600"/>
                    <a:pt x="11610" y="20653"/>
                    <a:pt x="11610" y="19462"/>
                  </a:cubicBezTo>
                  <a:cubicBezTo>
                    <a:pt x="11610" y="18271"/>
                    <a:pt x="10638" y="17296"/>
                    <a:pt x="9450" y="17296"/>
                  </a:cubicBezTo>
                  <a:close/>
                  <a:moveTo>
                    <a:pt x="9450" y="20653"/>
                  </a:moveTo>
                  <a:cubicBezTo>
                    <a:pt x="8775" y="20653"/>
                    <a:pt x="8262" y="20111"/>
                    <a:pt x="8262" y="19462"/>
                  </a:cubicBezTo>
                  <a:cubicBezTo>
                    <a:pt x="8262" y="18785"/>
                    <a:pt x="8775" y="18244"/>
                    <a:pt x="9450" y="18244"/>
                  </a:cubicBezTo>
                  <a:cubicBezTo>
                    <a:pt x="10098" y="18244"/>
                    <a:pt x="10638" y="18785"/>
                    <a:pt x="10638" y="19462"/>
                  </a:cubicBezTo>
                  <a:cubicBezTo>
                    <a:pt x="10638" y="20111"/>
                    <a:pt x="10098" y="20653"/>
                    <a:pt x="9450" y="20653"/>
                  </a:cubicBezTo>
                  <a:close/>
                  <a:moveTo>
                    <a:pt x="16200" y="17296"/>
                  </a:moveTo>
                  <a:cubicBezTo>
                    <a:pt x="15012" y="17296"/>
                    <a:pt x="14040" y="18271"/>
                    <a:pt x="14040" y="19462"/>
                  </a:cubicBezTo>
                  <a:cubicBezTo>
                    <a:pt x="14040" y="20653"/>
                    <a:pt x="15012" y="21600"/>
                    <a:pt x="16200" y="21600"/>
                  </a:cubicBezTo>
                  <a:cubicBezTo>
                    <a:pt x="17388" y="21600"/>
                    <a:pt x="18360" y="20653"/>
                    <a:pt x="18360" y="19462"/>
                  </a:cubicBezTo>
                  <a:cubicBezTo>
                    <a:pt x="18360" y="18271"/>
                    <a:pt x="17388" y="17296"/>
                    <a:pt x="16200" y="17296"/>
                  </a:cubicBezTo>
                  <a:close/>
                  <a:moveTo>
                    <a:pt x="16200" y="20653"/>
                  </a:moveTo>
                  <a:cubicBezTo>
                    <a:pt x="15552" y="20653"/>
                    <a:pt x="15012" y="20111"/>
                    <a:pt x="15012" y="19462"/>
                  </a:cubicBezTo>
                  <a:cubicBezTo>
                    <a:pt x="15012" y="18785"/>
                    <a:pt x="15552" y="18244"/>
                    <a:pt x="16200" y="18244"/>
                  </a:cubicBezTo>
                  <a:cubicBezTo>
                    <a:pt x="16875" y="18244"/>
                    <a:pt x="17415" y="18785"/>
                    <a:pt x="17415" y="19462"/>
                  </a:cubicBezTo>
                  <a:cubicBezTo>
                    <a:pt x="17415" y="20111"/>
                    <a:pt x="16875" y="20653"/>
                    <a:pt x="16200" y="20653"/>
                  </a:cubicBezTo>
                  <a:close/>
                  <a:moveTo>
                    <a:pt x="21492" y="5468"/>
                  </a:moveTo>
                  <a:cubicBezTo>
                    <a:pt x="21411" y="5332"/>
                    <a:pt x="21249" y="5278"/>
                    <a:pt x="21114" y="5278"/>
                  </a:cubicBezTo>
                  <a:cubicBezTo>
                    <a:pt x="4914" y="5278"/>
                    <a:pt x="4914" y="5278"/>
                    <a:pt x="4914" y="5278"/>
                  </a:cubicBezTo>
                  <a:cubicBezTo>
                    <a:pt x="3564" y="352"/>
                    <a:pt x="3564" y="352"/>
                    <a:pt x="3564" y="352"/>
                  </a:cubicBezTo>
                  <a:cubicBezTo>
                    <a:pt x="3564" y="325"/>
                    <a:pt x="3564" y="325"/>
                    <a:pt x="3564" y="325"/>
                  </a:cubicBezTo>
                  <a:cubicBezTo>
                    <a:pt x="3537" y="271"/>
                    <a:pt x="3537" y="244"/>
                    <a:pt x="3510" y="217"/>
                  </a:cubicBezTo>
                  <a:cubicBezTo>
                    <a:pt x="3510" y="189"/>
                    <a:pt x="3483" y="162"/>
                    <a:pt x="3456" y="162"/>
                  </a:cubicBezTo>
                  <a:cubicBezTo>
                    <a:pt x="3456" y="135"/>
                    <a:pt x="3429" y="108"/>
                    <a:pt x="3402" y="81"/>
                  </a:cubicBezTo>
                  <a:cubicBezTo>
                    <a:pt x="3375" y="81"/>
                    <a:pt x="3348" y="54"/>
                    <a:pt x="3321" y="54"/>
                  </a:cubicBezTo>
                  <a:cubicBezTo>
                    <a:pt x="3294" y="27"/>
                    <a:pt x="3267" y="27"/>
                    <a:pt x="3240" y="0"/>
                  </a:cubicBezTo>
                  <a:cubicBezTo>
                    <a:pt x="3213" y="0"/>
                    <a:pt x="3186" y="0"/>
                    <a:pt x="3132" y="0"/>
                  </a:cubicBezTo>
                  <a:cubicBezTo>
                    <a:pt x="3132" y="0"/>
                    <a:pt x="3132" y="0"/>
                    <a:pt x="3105" y="0"/>
                  </a:cubicBezTo>
                  <a:cubicBezTo>
                    <a:pt x="459" y="0"/>
                    <a:pt x="459" y="0"/>
                    <a:pt x="459" y="0"/>
                  </a:cubicBezTo>
                  <a:cubicBezTo>
                    <a:pt x="216" y="0"/>
                    <a:pt x="0" y="217"/>
                    <a:pt x="0" y="460"/>
                  </a:cubicBezTo>
                  <a:cubicBezTo>
                    <a:pt x="0" y="731"/>
                    <a:pt x="216" y="947"/>
                    <a:pt x="459" y="947"/>
                  </a:cubicBezTo>
                  <a:cubicBezTo>
                    <a:pt x="2754" y="947"/>
                    <a:pt x="2754" y="947"/>
                    <a:pt x="2754" y="947"/>
                  </a:cubicBezTo>
                  <a:cubicBezTo>
                    <a:pt x="4077" y="5874"/>
                    <a:pt x="4077" y="5874"/>
                    <a:pt x="4077" y="5874"/>
                  </a:cubicBezTo>
                  <a:cubicBezTo>
                    <a:pt x="6480" y="15591"/>
                    <a:pt x="6480" y="15591"/>
                    <a:pt x="6480" y="15591"/>
                  </a:cubicBezTo>
                  <a:cubicBezTo>
                    <a:pt x="6534" y="15808"/>
                    <a:pt x="6723" y="15970"/>
                    <a:pt x="6939" y="15970"/>
                  </a:cubicBezTo>
                  <a:cubicBezTo>
                    <a:pt x="18711" y="15970"/>
                    <a:pt x="18711" y="15970"/>
                    <a:pt x="18711" y="15970"/>
                  </a:cubicBezTo>
                  <a:cubicBezTo>
                    <a:pt x="18927" y="15970"/>
                    <a:pt x="19116" y="15808"/>
                    <a:pt x="19170" y="15591"/>
                  </a:cubicBezTo>
                  <a:cubicBezTo>
                    <a:pt x="21573" y="5874"/>
                    <a:pt x="21573" y="5874"/>
                    <a:pt x="21573" y="5874"/>
                  </a:cubicBezTo>
                  <a:cubicBezTo>
                    <a:pt x="21600" y="5738"/>
                    <a:pt x="21573" y="5576"/>
                    <a:pt x="21492" y="5468"/>
                  </a:cubicBezTo>
                  <a:close/>
                  <a:moveTo>
                    <a:pt x="18333" y="14995"/>
                  </a:moveTo>
                  <a:cubicBezTo>
                    <a:pt x="7317" y="14995"/>
                    <a:pt x="7317" y="14995"/>
                    <a:pt x="7317" y="14995"/>
                  </a:cubicBezTo>
                  <a:cubicBezTo>
                    <a:pt x="5157" y="6226"/>
                    <a:pt x="5157" y="6226"/>
                    <a:pt x="5157" y="6226"/>
                  </a:cubicBezTo>
                  <a:cubicBezTo>
                    <a:pt x="20493" y="6226"/>
                    <a:pt x="20493" y="6226"/>
                    <a:pt x="20493" y="6226"/>
                  </a:cubicBezTo>
                  <a:lnTo>
                    <a:pt x="18333" y="14995"/>
                  </a:lnTo>
                  <a:close/>
                </a:path>
              </a:pathLst>
            </a:custGeom>
            <a:solidFill>
              <a:srgbClr val="FFFFFF"/>
            </a:solidFill>
            <a:ln w="12700" cap="flat">
              <a:noFill/>
              <a:miter lim="400000"/>
            </a:ln>
            <a:effectLst/>
          </p:spPr>
          <p:txBody>
            <a:bodyPr wrap="square" lIns="45718" tIns="45718" rIns="45718" bIns="45718" numCol="1" anchor="t">
              <a:noAutofit/>
            </a:bodyPr>
            <a:lstStyle/>
            <a:p>
              <a:pPr defTabSz="914400">
                <a:defRPr sz="3200">
                  <a:solidFill>
                    <a:srgbClr val="45546A"/>
                  </a:solidFill>
                  <a:latin typeface="OpenSans-Light"/>
                  <a:ea typeface="OpenSans-Light"/>
                  <a:cs typeface="OpenSans-Light"/>
                  <a:sym typeface="OpenSans-Light"/>
                </a:defRPr>
              </a:pPr>
            </a:p>
          </p:txBody>
        </p:sp>
      </p:grpSp>
      <p:sp>
        <p:nvSpPr>
          <p:cNvPr id="472" name="Google Shape;923;p62"/>
          <p:cNvSpPr txBox="1"/>
          <p:nvPr/>
        </p:nvSpPr>
        <p:spPr>
          <a:xfrm>
            <a:off x="1156142" y="1723088"/>
            <a:ext cx="2535209" cy="47224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r" defTabSz="914400">
              <a:lnSpc>
                <a:spcPct val="90000"/>
              </a:lnSpc>
              <a:defRPr sz="1400">
                <a:solidFill>
                  <a:srgbClr val="45546A"/>
                </a:solidFill>
                <a:latin typeface="Arial"/>
                <a:ea typeface="Arial"/>
                <a:cs typeface="Arial"/>
                <a:sym typeface="Arial"/>
              </a:defRPr>
            </a:lvl1pPr>
          </a:lstStyle>
          <a:p>
            <a:pPr/>
            <a:r>
              <a:t>Nequuntis vestibulum vitae ligula vitae orci euismod</a:t>
            </a:r>
          </a:p>
        </p:txBody>
      </p:sp>
      <p:sp>
        <p:nvSpPr>
          <p:cNvPr id="473" name="Google Shape;924;p62"/>
          <p:cNvSpPr txBox="1"/>
          <p:nvPr/>
        </p:nvSpPr>
        <p:spPr>
          <a:xfrm>
            <a:off x="3393218" y="5697330"/>
            <a:ext cx="2535209" cy="47224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defTabSz="914400">
              <a:lnSpc>
                <a:spcPct val="90000"/>
              </a:lnSpc>
              <a:defRPr sz="1400">
                <a:solidFill>
                  <a:srgbClr val="45546A"/>
                </a:solidFill>
                <a:latin typeface="Arial"/>
                <a:ea typeface="Arial"/>
                <a:cs typeface="Arial"/>
                <a:sym typeface="Arial"/>
              </a:defRPr>
            </a:lvl1pPr>
          </a:lstStyle>
          <a:p>
            <a:pPr/>
            <a:r>
              <a:t>Aenean in enim at nisl sollicitudin mollis pretium</a:t>
            </a:r>
          </a:p>
        </p:txBody>
      </p:sp>
      <p:sp>
        <p:nvSpPr>
          <p:cNvPr id="474" name="Google Shape;925;p62"/>
          <p:cNvSpPr txBox="1"/>
          <p:nvPr/>
        </p:nvSpPr>
        <p:spPr>
          <a:xfrm>
            <a:off x="8219588" y="5621859"/>
            <a:ext cx="2535210" cy="47224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defTabSz="914400">
              <a:lnSpc>
                <a:spcPct val="90000"/>
              </a:lnSpc>
              <a:defRPr sz="1400">
                <a:solidFill>
                  <a:srgbClr val="45546A"/>
                </a:solidFill>
                <a:latin typeface="Arial"/>
                <a:ea typeface="Arial"/>
                <a:cs typeface="Arial"/>
                <a:sym typeface="Arial"/>
              </a:defRPr>
            </a:lvl1pPr>
          </a:lstStyle>
          <a:p>
            <a:pPr/>
            <a:r>
              <a:t>Aenean in enim at nisl sollicitudin mollis pretium</a:t>
            </a:r>
          </a:p>
        </p:txBody>
      </p:sp>
      <p:sp>
        <p:nvSpPr>
          <p:cNvPr id="475" name="Google Shape;926;p62"/>
          <p:cNvSpPr txBox="1"/>
          <p:nvPr/>
        </p:nvSpPr>
        <p:spPr>
          <a:xfrm>
            <a:off x="7857318" y="1501169"/>
            <a:ext cx="2535209" cy="47224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defTabSz="914400">
              <a:lnSpc>
                <a:spcPct val="90000"/>
              </a:lnSpc>
              <a:defRPr sz="1400">
                <a:solidFill>
                  <a:srgbClr val="45546A"/>
                </a:solidFill>
                <a:latin typeface="Arial"/>
                <a:ea typeface="Arial"/>
                <a:cs typeface="Arial"/>
                <a:sym typeface="Arial"/>
              </a:defRPr>
            </a:lvl1pPr>
          </a:lstStyle>
          <a:p>
            <a:pPr/>
            <a:r>
              <a:t>Nequuntis vestibulum vitae ligula vitae orci euismod</a:t>
            </a:r>
          </a:p>
        </p:txBody>
      </p:sp>
      <p:sp>
        <p:nvSpPr>
          <p:cNvPr id="476" name="Google Shape;927;p62"/>
          <p:cNvSpPr txBox="1"/>
          <p:nvPr/>
        </p:nvSpPr>
        <p:spPr>
          <a:xfrm>
            <a:off x="698392" y="3178631"/>
            <a:ext cx="2570790" cy="11315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914400">
              <a:lnSpc>
                <a:spcPct val="85000"/>
              </a:lnSpc>
              <a:defRPr sz="4000">
                <a:solidFill>
                  <a:srgbClr val="3F66AA"/>
                </a:solidFill>
                <a:latin typeface="Arial"/>
                <a:ea typeface="Arial"/>
                <a:cs typeface="Arial"/>
                <a:sym typeface="Arial"/>
              </a:defRPr>
            </a:pPr>
            <a:r>
              <a:t>2022</a:t>
            </a:r>
            <a:endParaRPr>
              <a:solidFill>
                <a:srgbClr val="45546A"/>
              </a:solidFill>
            </a:endParaRPr>
          </a:p>
          <a:p>
            <a:pPr defTabSz="914400">
              <a:lnSpc>
                <a:spcPct val="110000"/>
              </a:lnSpc>
              <a:defRPr sz="1400">
                <a:solidFill>
                  <a:srgbClr val="45546A"/>
                </a:solidFill>
                <a:latin typeface="Arial"/>
                <a:ea typeface="Arial"/>
                <a:cs typeface="Arial"/>
                <a:sym typeface="Arial"/>
              </a:defRPr>
            </a:pPr>
            <a:r>
              <a:t>Is probably not at all accurate for many types of technology, but you can change to suit</a:t>
            </a:r>
          </a:p>
        </p:txBody>
      </p:sp>
      <p:sp>
        <p:nvSpPr>
          <p:cNvPr id="477" name="Google Shape;928;p62"/>
          <p:cNvSpPr txBox="1"/>
          <p:nvPr/>
        </p:nvSpPr>
        <p:spPr>
          <a:xfrm>
            <a:off x="9187967" y="3178631"/>
            <a:ext cx="2570789" cy="11315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914400">
              <a:lnSpc>
                <a:spcPct val="85000"/>
              </a:lnSpc>
              <a:defRPr sz="4000">
                <a:solidFill>
                  <a:srgbClr val="3F66AA"/>
                </a:solidFill>
                <a:latin typeface="Arial"/>
                <a:ea typeface="Arial"/>
                <a:cs typeface="Arial"/>
                <a:sym typeface="Arial"/>
              </a:defRPr>
            </a:pPr>
            <a:r>
              <a:t>2016</a:t>
            </a:r>
          </a:p>
          <a:p>
            <a:pPr defTabSz="914400">
              <a:lnSpc>
                <a:spcPct val="110000"/>
              </a:lnSpc>
              <a:defRPr sz="1400">
                <a:solidFill>
                  <a:srgbClr val="45546A"/>
                </a:solidFill>
                <a:latin typeface="Arial"/>
                <a:ea typeface="Arial"/>
                <a:cs typeface="Arial"/>
                <a:sym typeface="Arial"/>
              </a:defRPr>
            </a:pPr>
            <a:r>
              <a:t>Is probably not at all accurate for many types of technology, but you can change to suit</a:t>
            </a:r>
          </a:p>
        </p:txBody>
      </p:sp>
      <p:grpSp>
        <p:nvGrpSpPr>
          <p:cNvPr id="490" name="Google Shape;894;p62"/>
          <p:cNvGrpSpPr/>
          <p:nvPr/>
        </p:nvGrpSpPr>
        <p:grpSpPr>
          <a:xfrm>
            <a:off x="4075197" y="2417249"/>
            <a:ext cx="4267406" cy="2932956"/>
            <a:chOff x="0" y="0"/>
            <a:chExt cx="4267404" cy="2932954"/>
          </a:xfrm>
        </p:grpSpPr>
        <p:sp>
          <p:nvSpPr>
            <p:cNvPr id="478" name="Google Shape;895;p62"/>
            <p:cNvSpPr/>
            <p:nvPr/>
          </p:nvSpPr>
          <p:spPr>
            <a:xfrm>
              <a:off x="3122301" y="452115"/>
              <a:ext cx="1145104" cy="2013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27" y="0"/>
                  </a:moveTo>
                  <a:lnTo>
                    <a:pt x="0" y="10572"/>
                  </a:lnTo>
                  <a:lnTo>
                    <a:pt x="14627" y="21600"/>
                  </a:lnTo>
                  <a:lnTo>
                    <a:pt x="21600" y="20854"/>
                  </a:lnTo>
                  <a:lnTo>
                    <a:pt x="8747" y="10572"/>
                  </a:lnTo>
                  <a:lnTo>
                    <a:pt x="21041" y="898"/>
                  </a:lnTo>
                  <a:lnTo>
                    <a:pt x="14627" y="0"/>
                  </a:lnTo>
                  <a:close/>
                </a:path>
              </a:pathLst>
            </a:custGeom>
            <a:solidFill>
              <a:schemeClr val="accent4"/>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sp>
          <p:nvSpPr>
            <p:cNvPr id="479" name="Google Shape;896;p62"/>
            <p:cNvSpPr/>
            <p:nvPr/>
          </p:nvSpPr>
          <p:spPr>
            <a:xfrm>
              <a:off x="2856957" y="450827"/>
              <a:ext cx="1042057" cy="995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3750" y="3716"/>
                  </a:lnTo>
                  <a:lnTo>
                    <a:pt x="0" y="21600"/>
                  </a:lnTo>
                  <a:lnTo>
                    <a:pt x="5500" y="21516"/>
                  </a:lnTo>
                  <a:lnTo>
                    <a:pt x="21600" y="0"/>
                  </a:lnTo>
                  <a:close/>
                </a:path>
              </a:pathLst>
            </a:custGeom>
            <a:solidFill>
              <a:srgbClr val="F78A07"/>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sp>
          <p:nvSpPr>
            <p:cNvPr id="480" name="Google Shape;897;p62"/>
            <p:cNvSpPr/>
            <p:nvPr/>
          </p:nvSpPr>
          <p:spPr>
            <a:xfrm>
              <a:off x="2858245" y="1437494"/>
              <a:ext cx="1039481" cy="1027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
                  </a:moveTo>
                  <a:lnTo>
                    <a:pt x="15123" y="19326"/>
                  </a:lnTo>
                  <a:lnTo>
                    <a:pt x="21600" y="21600"/>
                  </a:lnTo>
                  <a:lnTo>
                    <a:pt x="5487" y="0"/>
                  </a:lnTo>
                  <a:lnTo>
                    <a:pt x="0" y="189"/>
                  </a:lnTo>
                  <a:close/>
                </a:path>
              </a:pathLst>
            </a:custGeom>
            <a:solidFill>
              <a:srgbClr val="DB7B07"/>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sp>
          <p:nvSpPr>
            <p:cNvPr id="481" name="Google Shape;898;p62"/>
            <p:cNvSpPr/>
            <p:nvPr/>
          </p:nvSpPr>
          <p:spPr>
            <a:xfrm>
              <a:off x="2437044" y="329748"/>
              <a:ext cx="1284215" cy="2258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24" y="0"/>
                  </a:moveTo>
                  <a:lnTo>
                    <a:pt x="0" y="10584"/>
                  </a:lnTo>
                  <a:lnTo>
                    <a:pt x="14624" y="21600"/>
                  </a:lnTo>
                  <a:lnTo>
                    <a:pt x="21600" y="20848"/>
                  </a:lnTo>
                  <a:lnTo>
                    <a:pt x="8774" y="10584"/>
                  </a:lnTo>
                  <a:lnTo>
                    <a:pt x="21037" y="912"/>
                  </a:lnTo>
                  <a:lnTo>
                    <a:pt x="14624" y="0"/>
                  </a:lnTo>
                  <a:close/>
                </a:path>
              </a:pathLst>
            </a:custGeom>
            <a:solidFill>
              <a:schemeClr val="accent3"/>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sp>
          <p:nvSpPr>
            <p:cNvPr id="482" name="Google Shape;899;p62"/>
            <p:cNvSpPr/>
            <p:nvPr/>
          </p:nvSpPr>
          <p:spPr>
            <a:xfrm>
              <a:off x="2139498" y="328459"/>
              <a:ext cx="1170865" cy="11180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3735" y="3683"/>
                  </a:lnTo>
                  <a:lnTo>
                    <a:pt x="0" y="21600"/>
                  </a:lnTo>
                  <a:lnTo>
                    <a:pt x="5537" y="21476"/>
                  </a:lnTo>
                  <a:lnTo>
                    <a:pt x="21600" y="0"/>
                  </a:lnTo>
                  <a:close/>
                </a:path>
              </a:pathLst>
            </a:custGeom>
            <a:solidFill>
              <a:srgbClr val="CB9427"/>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sp>
          <p:nvSpPr>
            <p:cNvPr id="483" name="Google Shape;900;p62"/>
            <p:cNvSpPr/>
            <p:nvPr/>
          </p:nvSpPr>
          <p:spPr>
            <a:xfrm>
              <a:off x="2142074" y="1436206"/>
              <a:ext cx="1164424" cy="11515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3"/>
                  </a:moveTo>
                  <a:lnTo>
                    <a:pt x="15125" y="19305"/>
                  </a:lnTo>
                  <a:lnTo>
                    <a:pt x="21600" y="21600"/>
                  </a:lnTo>
                  <a:lnTo>
                    <a:pt x="5472" y="0"/>
                  </a:lnTo>
                  <a:lnTo>
                    <a:pt x="0" y="193"/>
                  </a:lnTo>
                  <a:close/>
                </a:path>
              </a:pathLst>
            </a:custGeom>
            <a:solidFill>
              <a:srgbClr val="C18D25"/>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sp>
          <p:nvSpPr>
            <p:cNvPr id="484" name="Google Shape;901;p62"/>
            <p:cNvSpPr/>
            <p:nvPr/>
          </p:nvSpPr>
          <p:spPr>
            <a:xfrm>
              <a:off x="1621690" y="182907"/>
              <a:ext cx="1452954" cy="2552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30" y="0"/>
                  </a:moveTo>
                  <a:lnTo>
                    <a:pt x="0" y="10560"/>
                  </a:lnTo>
                  <a:lnTo>
                    <a:pt x="14611" y="21600"/>
                  </a:lnTo>
                  <a:lnTo>
                    <a:pt x="21600" y="20837"/>
                  </a:lnTo>
                  <a:lnTo>
                    <a:pt x="8770" y="10560"/>
                  </a:lnTo>
                  <a:lnTo>
                    <a:pt x="21026" y="905"/>
                  </a:lnTo>
                  <a:lnTo>
                    <a:pt x="14630" y="0"/>
                  </a:lnTo>
                  <a:close/>
                </a:path>
              </a:pathLst>
            </a:custGeom>
            <a:solidFill>
              <a:srgbClr val="FFBB00"/>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sp>
          <p:nvSpPr>
            <p:cNvPr id="485" name="Google Shape;902;p62"/>
            <p:cNvSpPr/>
            <p:nvPr/>
          </p:nvSpPr>
          <p:spPr>
            <a:xfrm>
              <a:off x="1285501" y="180330"/>
              <a:ext cx="1322859" cy="1263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3776" y="3699"/>
                  </a:lnTo>
                  <a:lnTo>
                    <a:pt x="0" y="21600"/>
                  </a:lnTo>
                  <a:lnTo>
                    <a:pt x="5510" y="21490"/>
                  </a:lnTo>
                  <a:lnTo>
                    <a:pt x="21600" y="0"/>
                  </a:lnTo>
                  <a:close/>
                </a:path>
              </a:pathLst>
            </a:custGeom>
            <a:solidFill>
              <a:srgbClr val="FFBB00"/>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sp>
          <p:nvSpPr>
            <p:cNvPr id="486" name="Google Shape;903;p62"/>
            <p:cNvSpPr/>
            <p:nvPr/>
          </p:nvSpPr>
          <p:spPr>
            <a:xfrm>
              <a:off x="1286789" y="1431054"/>
              <a:ext cx="1317707" cy="13048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3"/>
                  </a:moveTo>
                  <a:lnTo>
                    <a:pt x="15139" y="19340"/>
                  </a:lnTo>
                  <a:lnTo>
                    <a:pt x="21600" y="21600"/>
                  </a:lnTo>
                  <a:lnTo>
                    <a:pt x="5490" y="0"/>
                  </a:lnTo>
                  <a:lnTo>
                    <a:pt x="0" y="213"/>
                  </a:lnTo>
                  <a:close/>
                </a:path>
              </a:pathLst>
            </a:custGeom>
            <a:solidFill>
              <a:srgbClr val="BF8C00"/>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sp>
          <p:nvSpPr>
            <p:cNvPr id="487" name="Google Shape;904;p62"/>
            <p:cNvSpPr/>
            <p:nvPr/>
          </p:nvSpPr>
          <p:spPr>
            <a:xfrm>
              <a:off x="740644" y="2575"/>
              <a:ext cx="1668064" cy="2930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11" y="0"/>
                  </a:moveTo>
                  <a:lnTo>
                    <a:pt x="0" y="10577"/>
                  </a:lnTo>
                  <a:lnTo>
                    <a:pt x="14611" y="21600"/>
                  </a:lnTo>
                  <a:lnTo>
                    <a:pt x="21600" y="20859"/>
                  </a:lnTo>
                  <a:lnTo>
                    <a:pt x="8790" y="10577"/>
                  </a:lnTo>
                  <a:lnTo>
                    <a:pt x="21050" y="911"/>
                  </a:lnTo>
                  <a:lnTo>
                    <a:pt x="14611" y="0"/>
                  </a:lnTo>
                  <a:close/>
                </a:path>
              </a:pathLst>
            </a:custGeom>
            <a:solidFill>
              <a:schemeClr val="accent5"/>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sp>
          <p:nvSpPr>
            <p:cNvPr id="488" name="Google Shape;905;p62"/>
            <p:cNvSpPr/>
            <p:nvPr/>
          </p:nvSpPr>
          <p:spPr>
            <a:xfrm>
              <a:off x="-2" y="0"/>
              <a:ext cx="1874157" cy="1450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2188" y="5621"/>
                  </a:lnTo>
                  <a:lnTo>
                    <a:pt x="0" y="21600"/>
                  </a:lnTo>
                  <a:lnTo>
                    <a:pt x="8566" y="21504"/>
                  </a:lnTo>
                  <a:lnTo>
                    <a:pt x="21600" y="0"/>
                  </a:lnTo>
                  <a:close/>
                </a:path>
              </a:pathLst>
            </a:custGeom>
            <a:solidFill>
              <a:srgbClr val="EE6000"/>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sp>
          <p:nvSpPr>
            <p:cNvPr id="489" name="Google Shape;906;p62"/>
            <p:cNvSpPr/>
            <p:nvPr/>
          </p:nvSpPr>
          <p:spPr>
            <a:xfrm>
              <a:off x="2575" y="1437494"/>
              <a:ext cx="1866428" cy="1495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6"/>
                  </a:moveTo>
                  <a:lnTo>
                    <a:pt x="12268" y="17451"/>
                  </a:lnTo>
                  <a:lnTo>
                    <a:pt x="21600" y="21600"/>
                  </a:lnTo>
                  <a:lnTo>
                    <a:pt x="8542" y="0"/>
                  </a:lnTo>
                  <a:lnTo>
                    <a:pt x="0" y="186"/>
                  </a:lnTo>
                  <a:close/>
                </a:path>
              </a:pathLst>
            </a:custGeom>
            <a:solidFill>
              <a:srgbClr val="BF4D00"/>
            </a:solidFill>
            <a:ln w="12700" cap="flat">
              <a:noFill/>
              <a:miter lim="400000"/>
            </a:ln>
            <a:effectLst/>
          </p:spPr>
          <p:txBody>
            <a:bodyPr wrap="square" lIns="45718" tIns="45718" rIns="45718" bIns="45718" numCol="1" anchor="t">
              <a:noAutofit/>
            </a:bodyPr>
            <a:lstStyle/>
            <a:p>
              <a:pPr defTabSz="914400">
                <a:defRPr>
                  <a:solidFill>
                    <a:srgbClr val="45546A"/>
                  </a:solidFill>
                  <a:latin typeface="OpenSans-Light"/>
                  <a:ea typeface="OpenSans-Light"/>
                  <a:cs typeface="OpenSans-Light"/>
                  <a:sym typeface="OpenSans-Light"/>
                </a:defRPr>
              </a:pPr>
            </a:p>
          </p:txBody>
        </p:sp>
      </p:grpSp>
      <p:sp>
        <p:nvSpPr>
          <p:cNvPr id="491" name="Título 1"/>
          <p:cNvSpPr txBox="1"/>
          <p:nvPr>
            <p:ph type="title"/>
          </p:nvPr>
        </p:nvSpPr>
        <p:spPr>
          <a:xfrm>
            <a:off x="592547" y="207909"/>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490"/>
                                        </p:tgtEl>
                                        <p:attrNameLst>
                                          <p:attrName>style.visibility</p:attrName>
                                        </p:attrNameLst>
                                      </p:cBhvr>
                                      <p:to>
                                        <p:strVal val="visible"/>
                                      </p:to>
                                    </p:set>
                                    <p:anim calcmode="lin" valueType="num">
                                      <p:cBhvr>
                                        <p:cTn id="7" dur="1000" fill="hold"/>
                                        <p:tgtEl>
                                          <p:spTgt spid="490"/>
                                        </p:tgtEl>
                                        <p:attrNameLst>
                                          <p:attrName>ppt_w</p:attrName>
                                        </p:attrNameLst>
                                      </p:cBhvr>
                                      <p:tavLst>
                                        <p:tav tm="0">
                                          <p:val>
                                            <p:fltVal val="0"/>
                                          </p:val>
                                        </p:tav>
                                        <p:tav tm="100000">
                                          <p:val>
                                            <p:strVal val="#ppt_w"/>
                                          </p:val>
                                        </p:tav>
                                      </p:tavLst>
                                    </p:anim>
                                    <p:anim calcmode="lin" valueType="num">
                                      <p:cBhvr>
                                        <p:cTn id="8" dur="1000" fill="hold"/>
                                        <p:tgtEl>
                                          <p:spTgt spid="490"/>
                                        </p:tgtEl>
                                        <p:attrNameLst>
                                          <p:attrName>ppt_h</p:attrName>
                                        </p:attrNameLst>
                                      </p:cBhvr>
                                      <p:tavLst>
                                        <p:tav tm="0">
                                          <p:val>
                                            <p:fltVal val="0"/>
                                          </p:val>
                                        </p:tav>
                                        <p:tav tm="100000">
                                          <p:val>
                                            <p:strVal val="#ppt_h"/>
                                          </p:val>
                                        </p:tav>
                                      </p:tavLst>
                                    </p:anim>
                                    <p:anim calcmode="lin" valueType="num">
                                      <p:cBhvr>
                                        <p:cTn id="9" dur="1000" fill="hold"/>
                                        <p:tgtEl>
                                          <p:spTgt spid="49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9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Class="entr" nodeType="afterEffect" presetSubtype="4" presetID="2" grpId="2" fill="hold">
                                  <p:stCondLst>
                                    <p:cond delay="0"/>
                                  </p:stCondLst>
                                  <p:iterate type="el" backwards="0">
                                    <p:tmAbs val="0"/>
                                  </p:iterate>
                                  <p:childTnLst>
                                    <p:set>
                                      <p:cBhvr>
                                        <p:cTn id="13" fill="hold"/>
                                        <p:tgtEl>
                                          <p:spTgt spid="468"/>
                                        </p:tgtEl>
                                        <p:attrNameLst>
                                          <p:attrName>style.visibility</p:attrName>
                                        </p:attrNameLst>
                                      </p:cBhvr>
                                      <p:to>
                                        <p:strVal val="visible"/>
                                      </p:to>
                                    </p:set>
                                    <p:anim calcmode="lin" valueType="num">
                                      <p:cBhvr>
                                        <p:cTn id="14" dur="500" fill="hold"/>
                                        <p:tgtEl>
                                          <p:spTgt spid="468"/>
                                        </p:tgtEl>
                                        <p:attrNameLst>
                                          <p:attrName>ppt_x</p:attrName>
                                        </p:attrNameLst>
                                      </p:cBhvr>
                                      <p:tavLst>
                                        <p:tav tm="0">
                                          <p:val>
                                            <p:strVal val="#ppt_x"/>
                                          </p:val>
                                        </p:tav>
                                        <p:tav tm="100000">
                                          <p:val>
                                            <p:strVal val="#ppt_x"/>
                                          </p:val>
                                        </p:tav>
                                      </p:tavLst>
                                    </p:anim>
                                    <p:anim calcmode="lin" valueType="num">
                                      <p:cBhvr>
                                        <p:cTn id="15" dur="500" fill="hold"/>
                                        <p:tgtEl>
                                          <p:spTgt spid="468"/>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Class="entr" nodeType="afterEffect" presetSubtype="4" presetID="2" grpId="3" fill="hold">
                                  <p:stCondLst>
                                    <p:cond delay="0"/>
                                  </p:stCondLst>
                                  <p:iterate type="el" backwards="0">
                                    <p:tmAbs val="0"/>
                                  </p:iterate>
                                  <p:childTnLst>
                                    <p:set>
                                      <p:cBhvr>
                                        <p:cTn id="18" fill="hold"/>
                                        <p:tgtEl>
                                          <p:spTgt spid="472"/>
                                        </p:tgtEl>
                                        <p:attrNameLst>
                                          <p:attrName>style.visibility</p:attrName>
                                        </p:attrNameLst>
                                      </p:cBhvr>
                                      <p:to>
                                        <p:strVal val="visible"/>
                                      </p:to>
                                    </p:set>
                                    <p:anim calcmode="lin" valueType="num">
                                      <p:cBhvr>
                                        <p:cTn id="19" dur="500" fill="hold"/>
                                        <p:tgtEl>
                                          <p:spTgt spid="472"/>
                                        </p:tgtEl>
                                        <p:attrNameLst>
                                          <p:attrName>ppt_x</p:attrName>
                                        </p:attrNameLst>
                                      </p:cBhvr>
                                      <p:tavLst>
                                        <p:tav tm="0">
                                          <p:val>
                                            <p:strVal val="#ppt_x"/>
                                          </p:val>
                                        </p:tav>
                                        <p:tav tm="100000">
                                          <p:val>
                                            <p:strVal val="#ppt_x"/>
                                          </p:val>
                                        </p:tav>
                                      </p:tavLst>
                                    </p:anim>
                                    <p:anim calcmode="lin" valueType="num">
                                      <p:cBhvr>
                                        <p:cTn id="20" dur="500" fill="hold"/>
                                        <p:tgtEl>
                                          <p:spTgt spid="472"/>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Class="entr" nodeType="afterEffect" presetSubtype="4" presetID="2" grpId="4" fill="hold">
                                  <p:stCondLst>
                                    <p:cond delay="0"/>
                                  </p:stCondLst>
                                  <p:iterate type="el" backwards="0">
                                    <p:tmAbs val="0"/>
                                  </p:iterate>
                                  <p:childTnLst>
                                    <p:set>
                                      <p:cBhvr>
                                        <p:cTn id="23" fill="hold"/>
                                        <p:tgtEl>
                                          <p:spTgt spid="456"/>
                                        </p:tgtEl>
                                        <p:attrNameLst>
                                          <p:attrName>style.visibility</p:attrName>
                                        </p:attrNameLst>
                                      </p:cBhvr>
                                      <p:to>
                                        <p:strVal val="visible"/>
                                      </p:to>
                                    </p:set>
                                    <p:anim calcmode="lin" valueType="num">
                                      <p:cBhvr>
                                        <p:cTn id="24" dur="500" fill="hold"/>
                                        <p:tgtEl>
                                          <p:spTgt spid="456"/>
                                        </p:tgtEl>
                                        <p:attrNameLst>
                                          <p:attrName>ppt_x</p:attrName>
                                        </p:attrNameLst>
                                      </p:cBhvr>
                                      <p:tavLst>
                                        <p:tav tm="0">
                                          <p:val>
                                            <p:strVal val="#ppt_x"/>
                                          </p:val>
                                        </p:tav>
                                        <p:tav tm="100000">
                                          <p:val>
                                            <p:strVal val="#ppt_x"/>
                                          </p:val>
                                        </p:tav>
                                      </p:tavLst>
                                    </p:anim>
                                    <p:anim calcmode="lin" valueType="num">
                                      <p:cBhvr>
                                        <p:cTn id="25" dur="500" fill="hold"/>
                                        <p:tgtEl>
                                          <p:spTgt spid="456"/>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Class="entr" nodeType="afterEffect" presetSubtype="4" presetID="2" grpId="5" fill="hold">
                                  <p:stCondLst>
                                    <p:cond delay="0"/>
                                  </p:stCondLst>
                                  <p:iterate type="el" backwards="0">
                                    <p:tmAbs val="0"/>
                                  </p:iterate>
                                  <p:childTnLst>
                                    <p:set>
                                      <p:cBhvr>
                                        <p:cTn id="28" fill="hold"/>
                                        <p:tgtEl>
                                          <p:spTgt spid="462"/>
                                        </p:tgtEl>
                                        <p:attrNameLst>
                                          <p:attrName>style.visibility</p:attrName>
                                        </p:attrNameLst>
                                      </p:cBhvr>
                                      <p:to>
                                        <p:strVal val="visible"/>
                                      </p:to>
                                    </p:set>
                                    <p:anim calcmode="lin" valueType="num">
                                      <p:cBhvr>
                                        <p:cTn id="29" dur="500" fill="hold"/>
                                        <p:tgtEl>
                                          <p:spTgt spid="462"/>
                                        </p:tgtEl>
                                        <p:attrNameLst>
                                          <p:attrName>ppt_x</p:attrName>
                                        </p:attrNameLst>
                                      </p:cBhvr>
                                      <p:tavLst>
                                        <p:tav tm="0">
                                          <p:val>
                                            <p:strVal val="#ppt_x"/>
                                          </p:val>
                                        </p:tav>
                                        <p:tav tm="100000">
                                          <p:val>
                                            <p:strVal val="#ppt_x"/>
                                          </p:val>
                                        </p:tav>
                                      </p:tavLst>
                                    </p:anim>
                                    <p:anim calcmode="lin" valueType="num">
                                      <p:cBhvr>
                                        <p:cTn id="30" dur="500" fill="hold"/>
                                        <p:tgtEl>
                                          <p:spTgt spid="462"/>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Class="entr" nodeType="afterEffect" presetSubtype="4" presetID="2" grpId="6" fill="hold">
                                  <p:stCondLst>
                                    <p:cond delay="0"/>
                                  </p:stCondLst>
                                  <p:iterate type="el" backwards="0">
                                    <p:tmAbs val="0"/>
                                  </p:iterate>
                                  <p:childTnLst>
                                    <p:set>
                                      <p:cBhvr>
                                        <p:cTn id="33" fill="hold"/>
                                        <p:tgtEl>
                                          <p:spTgt spid="475"/>
                                        </p:tgtEl>
                                        <p:attrNameLst>
                                          <p:attrName>style.visibility</p:attrName>
                                        </p:attrNameLst>
                                      </p:cBhvr>
                                      <p:to>
                                        <p:strVal val="visible"/>
                                      </p:to>
                                    </p:set>
                                    <p:anim calcmode="lin" valueType="num">
                                      <p:cBhvr>
                                        <p:cTn id="34" dur="500" fill="hold"/>
                                        <p:tgtEl>
                                          <p:spTgt spid="475"/>
                                        </p:tgtEl>
                                        <p:attrNameLst>
                                          <p:attrName>ppt_x</p:attrName>
                                        </p:attrNameLst>
                                      </p:cBhvr>
                                      <p:tavLst>
                                        <p:tav tm="0">
                                          <p:val>
                                            <p:strVal val="#ppt_x"/>
                                          </p:val>
                                        </p:tav>
                                        <p:tav tm="100000">
                                          <p:val>
                                            <p:strVal val="#ppt_x"/>
                                          </p:val>
                                        </p:tav>
                                      </p:tavLst>
                                    </p:anim>
                                    <p:anim calcmode="lin" valueType="num">
                                      <p:cBhvr>
                                        <p:cTn id="35" dur="500" fill="hold"/>
                                        <p:tgtEl>
                                          <p:spTgt spid="475"/>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Class="entr" nodeType="afterEffect" presetSubtype="4" presetID="2" grpId="7" fill="hold">
                                  <p:stCondLst>
                                    <p:cond delay="0"/>
                                  </p:stCondLst>
                                  <p:iterate type="el" backwards="0">
                                    <p:tmAbs val="0"/>
                                  </p:iterate>
                                  <p:childTnLst>
                                    <p:set>
                                      <p:cBhvr>
                                        <p:cTn id="38" fill="hold"/>
                                        <p:tgtEl>
                                          <p:spTgt spid="458"/>
                                        </p:tgtEl>
                                        <p:attrNameLst>
                                          <p:attrName>style.visibility</p:attrName>
                                        </p:attrNameLst>
                                      </p:cBhvr>
                                      <p:to>
                                        <p:strVal val="visible"/>
                                      </p:to>
                                    </p:set>
                                    <p:anim calcmode="lin" valueType="num">
                                      <p:cBhvr>
                                        <p:cTn id="39" dur="500" fill="hold"/>
                                        <p:tgtEl>
                                          <p:spTgt spid="458"/>
                                        </p:tgtEl>
                                        <p:attrNameLst>
                                          <p:attrName>ppt_x</p:attrName>
                                        </p:attrNameLst>
                                      </p:cBhvr>
                                      <p:tavLst>
                                        <p:tav tm="0">
                                          <p:val>
                                            <p:strVal val="#ppt_x"/>
                                          </p:val>
                                        </p:tav>
                                        <p:tav tm="100000">
                                          <p:val>
                                            <p:strVal val="#ppt_x"/>
                                          </p:val>
                                        </p:tav>
                                      </p:tavLst>
                                    </p:anim>
                                    <p:anim calcmode="lin" valueType="num">
                                      <p:cBhvr>
                                        <p:cTn id="40" dur="500" fill="hold"/>
                                        <p:tgtEl>
                                          <p:spTgt spid="458"/>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Class="entr" nodeType="afterEffect" presetSubtype="4" presetID="2" grpId="8" fill="hold">
                                  <p:stCondLst>
                                    <p:cond delay="0"/>
                                  </p:stCondLst>
                                  <p:iterate type="el" backwards="0">
                                    <p:tmAbs val="0"/>
                                  </p:iterate>
                                  <p:childTnLst>
                                    <p:set>
                                      <p:cBhvr>
                                        <p:cTn id="43" fill="hold"/>
                                        <p:tgtEl>
                                          <p:spTgt spid="473"/>
                                        </p:tgtEl>
                                        <p:attrNameLst>
                                          <p:attrName>style.visibility</p:attrName>
                                        </p:attrNameLst>
                                      </p:cBhvr>
                                      <p:to>
                                        <p:strVal val="visible"/>
                                      </p:to>
                                    </p:set>
                                    <p:anim calcmode="lin" valueType="num">
                                      <p:cBhvr>
                                        <p:cTn id="44" dur="500" fill="hold"/>
                                        <p:tgtEl>
                                          <p:spTgt spid="473"/>
                                        </p:tgtEl>
                                        <p:attrNameLst>
                                          <p:attrName>ppt_x</p:attrName>
                                        </p:attrNameLst>
                                      </p:cBhvr>
                                      <p:tavLst>
                                        <p:tav tm="0">
                                          <p:val>
                                            <p:strVal val="#ppt_x"/>
                                          </p:val>
                                        </p:tav>
                                        <p:tav tm="100000">
                                          <p:val>
                                            <p:strVal val="#ppt_x"/>
                                          </p:val>
                                        </p:tav>
                                      </p:tavLst>
                                    </p:anim>
                                    <p:anim calcmode="lin" valueType="num">
                                      <p:cBhvr>
                                        <p:cTn id="45" dur="500" fill="hold"/>
                                        <p:tgtEl>
                                          <p:spTgt spid="473"/>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Class="entr" nodeType="afterEffect" presetSubtype="4" presetID="2" grpId="9" fill="hold">
                                  <p:stCondLst>
                                    <p:cond delay="0"/>
                                  </p:stCondLst>
                                  <p:iterate type="el" backwards="0">
                                    <p:tmAbs val="0"/>
                                  </p:iterate>
                                  <p:childTnLst>
                                    <p:set>
                                      <p:cBhvr>
                                        <p:cTn id="48" fill="hold"/>
                                        <p:tgtEl>
                                          <p:spTgt spid="471"/>
                                        </p:tgtEl>
                                        <p:attrNameLst>
                                          <p:attrName>style.visibility</p:attrName>
                                        </p:attrNameLst>
                                      </p:cBhvr>
                                      <p:to>
                                        <p:strVal val="visible"/>
                                      </p:to>
                                    </p:set>
                                    <p:anim calcmode="lin" valueType="num">
                                      <p:cBhvr>
                                        <p:cTn id="49" dur="500" fill="hold"/>
                                        <p:tgtEl>
                                          <p:spTgt spid="471"/>
                                        </p:tgtEl>
                                        <p:attrNameLst>
                                          <p:attrName>ppt_x</p:attrName>
                                        </p:attrNameLst>
                                      </p:cBhvr>
                                      <p:tavLst>
                                        <p:tav tm="0">
                                          <p:val>
                                            <p:strVal val="#ppt_x"/>
                                          </p:val>
                                        </p:tav>
                                        <p:tav tm="100000">
                                          <p:val>
                                            <p:strVal val="#ppt_x"/>
                                          </p:val>
                                        </p:tav>
                                      </p:tavLst>
                                    </p:anim>
                                    <p:anim calcmode="lin" valueType="num">
                                      <p:cBhvr>
                                        <p:cTn id="50" dur="500" fill="hold"/>
                                        <p:tgtEl>
                                          <p:spTgt spid="471"/>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Class="entr" nodeType="afterEffect" presetSubtype="4" presetID="2" grpId="10" fill="hold">
                                  <p:stCondLst>
                                    <p:cond delay="0"/>
                                  </p:stCondLst>
                                  <p:iterate type="el" backwards="0">
                                    <p:tmAbs val="0"/>
                                  </p:iterate>
                                  <p:childTnLst>
                                    <p:set>
                                      <p:cBhvr>
                                        <p:cTn id="53" fill="hold"/>
                                        <p:tgtEl>
                                          <p:spTgt spid="459"/>
                                        </p:tgtEl>
                                        <p:attrNameLst>
                                          <p:attrName>style.visibility</p:attrName>
                                        </p:attrNameLst>
                                      </p:cBhvr>
                                      <p:to>
                                        <p:strVal val="visible"/>
                                      </p:to>
                                    </p:set>
                                    <p:anim calcmode="lin" valueType="num">
                                      <p:cBhvr>
                                        <p:cTn id="54" dur="500" fill="hold"/>
                                        <p:tgtEl>
                                          <p:spTgt spid="459"/>
                                        </p:tgtEl>
                                        <p:attrNameLst>
                                          <p:attrName>ppt_x</p:attrName>
                                        </p:attrNameLst>
                                      </p:cBhvr>
                                      <p:tavLst>
                                        <p:tav tm="0">
                                          <p:val>
                                            <p:strVal val="#ppt_x"/>
                                          </p:val>
                                        </p:tav>
                                        <p:tav tm="100000">
                                          <p:val>
                                            <p:strVal val="#ppt_x"/>
                                          </p:val>
                                        </p:tav>
                                      </p:tavLst>
                                    </p:anim>
                                    <p:anim calcmode="lin" valueType="num">
                                      <p:cBhvr>
                                        <p:cTn id="55" dur="500" fill="hold"/>
                                        <p:tgtEl>
                                          <p:spTgt spid="459"/>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Class="entr" nodeType="afterEffect" presetSubtype="4" presetID="2" grpId="11" fill="hold">
                                  <p:stCondLst>
                                    <p:cond delay="0"/>
                                  </p:stCondLst>
                                  <p:iterate type="el" backwards="0">
                                    <p:tmAbs val="0"/>
                                  </p:iterate>
                                  <p:childTnLst>
                                    <p:set>
                                      <p:cBhvr>
                                        <p:cTn id="58" fill="hold"/>
                                        <p:tgtEl>
                                          <p:spTgt spid="465"/>
                                        </p:tgtEl>
                                        <p:attrNameLst>
                                          <p:attrName>style.visibility</p:attrName>
                                        </p:attrNameLst>
                                      </p:cBhvr>
                                      <p:to>
                                        <p:strVal val="visible"/>
                                      </p:to>
                                    </p:set>
                                    <p:anim calcmode="lin" valueType="num">
                                      <p:cBhvr>
                                        <p:cTn id="59" dur="500" fill="hold"/>
                                        <p:tgtEl>
                                          <p:spTgt spid="465"/>
                                        </p:tgtEl>
                                        <p:attrNameLst>
                                          <p:attrName>ppt_x</p:attrName>
                                        </p:attrNameLst>
                                      </p:cBhvr>
                                      <p:tavLst>
                                        <p:tav tm="0">
                                          <p:val>
                                            <p:strVal val="#ppt_x"/>
                                          </p:val>
                                        </p:tav>
                                        <p:tav tm="100000">
                                          <p:val>
                                            <p:strVal val="#ppt_x"/>
                                          </p:val>
                                        </p:tav>
                                      </p:tavLst>
                                    </p:anim>
                                    <p:anim calcmode="lin" valueType="num">
                                      <p:cBhvr>
                                        <p:cTn id="60" dur="500" fill="hold"/>
                                        <p:tgtEl>
                                          <p:spTgt spid="465"/>
                                        </p:tgtEl>
                                        <p:attrNameLst>
                                          <p:attrName>ppt_y</p:attrName>
                                        </p:attrNameLst>
                                      </p:cBhvr>
                                      <p:tavLst>
                                        <p:tav tm="0">
                                          <p:val>
                                            <p:strVal val="1+#ppt_h/2"/>
                                          </p:val>
                                        </p:tav>
                                        <p:tav tm="100000">
                                          <p:val>
                                            <p:strVal val="#ppt_y"/>
                                          </p:val>
                                        </p:tav>
                                      </p:tavLst>
                                    </p:anim>
                                  </p:childTnLst>
                                </p:cTn>
                              </p:par>
                            </p:childTnLst>
                          </p:cTn>
                        </p:par>
                        <p:par>
                          <p:cTn id="61" fill="hold">
                            <p:stCondLst>
                              <p:cond delay="6000"/>
                            </p:stCondLst>
                            <p:childTnLst>
                              <p:par>
                                <p:cTn id="62" presetClass="entr" nodeType="afterEffect" presetSubtype="4" presetID="2" grpId="12" fill="hold">
                                  <p:stCondLst>
                                    <p:cond delay="0"/>
                                  </p:stCondLst>
                                  <p:iterate type="el" backwards="0">
                                    <p:tmAbs val="0"/>
                                  </p:iterate>
                                  <p:childTnLst>
                                    <p:set>
                                      <p:cBhvr>
                                        <p:cTn id="63" fill="hold"/>
                                        <p:tgtEl>
                                          <p:spTgt spid="474"/>
                                        </p:tgtEl>
                                        <p:attrNameLst>
                                          <p:attrName>style.visibility</p:attrName>
                                        </p:attrNameLst>
                                      </p:cBhvr>
                                      <p:to>
                                        <p:strVal val="visible"/>
                                      </p:to>
                                    </p:set>
                                    <p:anim calcmode="lin" valueType="num">
                                      <p:cBhvr>
                                        <p:cTn id="64" dur="500" fill="hold"/>
                                        <p:tgtEl>
                                          <p:spTgt spid="474"/>
                                        </p:tgtEl>
                                        <p:attrNameLst>
                                          <p:attrName>ppt_x</p:attrName>
                                        </p:attrNameLst>
                                      </p:cBhvr>
                                      <p:tavLst>
                                        <p:tav tm="0">
                                          <p:val>
                                            <p:strVal val="#ppt_x"/>
                                          </p:val>
                                        </p:tav>
                                        <p:tav tm="100000">
                                          <p:val>
                                            <p:strVal val="#ppt_x"/>
                                          </p:val>
                                        </p:tav>
                                      </p:tavLst>
                                    </p:anim>
                                    <p:anim calcmode="lin" valueType="num">
                                      <p:cBhvr>
                                        <p:cTn id="65" dur="500" fill="hold"/>
                                        <p:tgtEl>
                                          <p:spTgt spid="474"/>
                                        </p:tgtEl>
                                        <p:attrNameLst>
                                          <p:attrName>ppt_y</p:attrName>
                                        </p:attrNameLst>
                                      </p:cBhvr>
                                      <p:tavLst>
                                        <p:tav tm="0">
                                          <p:val>
                                            <p:strVal val="1+#ppt_h/2"/>
                                          </p:val>
                                        </p:tav>
                                        <p:tav tm="100000">
                                          <p:val>
                                            <p:strVal val="#ppt_y"/>
                                          </p:val>
                                        </p:tav>
                                      </p:tavLst>
                                    </p:anim>
                                  </p:childTnLst>
                                </p:cTn>
                              </p:par>
                            </p:childTnLst>
                          </p:cTn>
                        </p:par>
                        <p:par>
                          <p:cTn id="66" fill="hold">
                            <p:stCondLst>
                              <p:cond delay="6500"/>
                            </p:stCondLst>
                            <p:childTnLst>
                              <p:par>
                                <p:cTn id="67" presetClass="entr" nodeType="afterEffect" presetSubtype="4" presetID="2" grpId="13" fill="hold">
                                  <p:stCondLst>
                                    <p:cond delay="0"/>
                                  </p:stCondLst>
                                  <p:iterate type="el" backwards="0">
                                    <p:tmAbs val="0"/>
                                  </p:iterate>
                                  <p:childTnLst>
                                    <p:set>
                                      <p:cBhvr>
                                        <p:cTn id="68" fill="hold"/>
                                        <p:tgtEl>
                                          <p:spTgt spid="457"/>
                                        </p:tgtEl>
                                        <p:attrNameLst>
                                          <p:attrName>style.visibility</p:attrName>
                                        </p:attrNameLst>
                                      </p:cBhvr>
                                      <p:to>
                                        <p:strVal val="visible"/>
                                      </p:to>
                                    </p:set>
                                    <p:anim calcmode="lin" valueType="num">
                                      <p:cBhvr>
                                        <p:cTn id="69" dur="500" fill="hold"/>
                                        <p:tgtEl>
                                          <p:spTgt spid="457"/>
                                        </p:tgtEl>
                                        <p:attrNameLst>
                                          <p:attrName>ppt_x</p:attrName>
                                        </p:attrNameLst>
                                      </p:cBhvr>
                                      <p:tavLst>
                                        <p:tav tm="0">
                                          <p:val>
                                            <p:strVal val="#ppt_x"/>
                                          </p:val>
                                        </p:tav>
                                        <p:tav tm="100000">
                                          <p:val>
                                            <p:strVal val="#ppt_x"/>
                                          </p:val>
                                        </p:tav>
                                      </p:tavLst>
                                    </p:anim>
                                    <p:anim calcmode="lin" valueType="num">
                                      <p:cBhvr>
                                        <p:cTn id="70" dur="500" fill="hold"/>
                                        <p:tgtEl>
                                          <p:spTgt spid="45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9" presetID="15" grpId="14" fill="hold">
                                  <p:stCondLst>
                                    <p:cond delay="0"/>
                                  </p:stCondLst>
                                  <p:iterate type="el" backwards="0">
                                    <p:tmAbs val="0"/>
                                  </p:iterate>
                                  <p:childTnLst>
                                    <p:set>
                                      <p:cBhvr>
                                        <p:cTn id="74" fill="hold"/>
                                        <p:tgtEl>
                                          <p:spTgt spid="476"/>
                                        </p:tgtEl>
                                        <p:attrNameLst>
                                          <p:attrName>style.visibility</p:attrName>
                                        </p:attrNameLst>
                                      </p:cBhvr>
                                      <p:to>
                                        <p:strVal val="visible"/>
                                      </p:to>
                                    </p:set>
                                    <p:anim calcmode="lin" valueType="num">
                                      <p:cBhvr>
                                        <p:cTn id="75" dur="1000" fill="hold"/>
                                        <p:tgtEl>
                                          <p:spTgt spid="476"/>
                                        </p:tgtEl>
                                        <p:attrNameLst>
                                          <p:attrName>ppt_w</p:attrName>
                                        </p:attrNameLst>
                                      </p:cBhvr>
                                      <p:tavLst>
                                        <p:tav tm="0">
                                          <p:val>
                                            <p:fltVal val="0"/>
                                          </p:val>
                                        </p:tav>
                                        <p:tav tm="100000">
                                          <p:val>
                                            <p:strVal val="#ppt_w"/>
                                          </p:val>
                                        </p:tav>
                                      </p:tavLst>
                                    </p:anim>
                                    <p:anim calcmode="lin" valueType="num">
                                      <p:cBhvr>
                                        <p:cTn id="76" dur="1000" fill="hold"/>
                                        <p:tgtEl>
                                          <p:spTgt spid="476"/>
                                        </p:tgtEl>
                                        <p:attrNameLst>
                                          <p:attrName>ppt_h</p:attrName>
                                        </p:attrNameLst>
                                      </p:cBhvr>
                                      <p:tavLst>
                                        <p:tav tm="0">
                                          <p:val>
                                            <p:fltVal val="0"/>
                                          </p:val>
                                        </p:tav>
                                        <p:tav tm="100000">
                                          <p:val>
                                            <p:strVal val="#ppt_h"/>
                                          </p:val>
                                        </p:tav>
                                      </p:tavLst>
                                    </p:anim>
                                    <p:anim calcmode="lin" valueType="num">
                                      <p:cBhvr>
                                        <p:cTn id="77" dur="1000" fill="hold"/>
                                        <p:tgtEl>
                                          <p:spTgt spid="476"/>
                                        </p:tgtEl>
                                        <p:attrNameLst>
                                          <p:attrName>ppt_x</p:attrName>
                                        </p:attrNameLst>
                                      </p:cBhvr>
                                      <p:tavLst>
                                        <p:tav tm="0" fmla="#ppt_x+(cos(-2*pi*(1-$))*-#ppt_x-sin(-2*pi*(1-$))*(1-#ppt_y))*(1-$)">
                                          <p:val>
                                            <p:fltVal val="0"/>
                                          </p:val>
                                        </p:tav>
                                        <p:tav tm="100000">
                                          <p:val>
                                            <p:fltVal val="1"/>
                                          </p:val>
                                        </p:tav>
                                      </p:tavLst>
                                    </p:anim>
                                    <p:anim calcmode="lin" valueType="num">
                                      <p:cBhvr>
                                        <p:cTn id="78" dur="1000" fill="hold"/>
                                        <p:tgtEl>
                                          <p:spTgt spid="476"/>
                                        </p:tgtEl>
                                        <p:attrNameLst>
                                          <p:attrName>ppt_y</p:attrName>
                                        </p:attrNameLst>
                                      </p:cBhvr>
                                      <p:tavLst>
                                        <p:tav tm="0" fmla="#ppt_y+(sin(-2*pi*(1-$))*-#ppt_x+cos(-2*pi*(1-$))*(1-#ppt_y))*(1-$)">
                                          <p:val>
                                            <p:fltVal val="0"/>
                                          </p:val>
                                        </p:tav>
                                        <p:tav tm="100000">
                                          <p:val>
                                            <p:fltVal val="1"/>
                                          </p:val>
                                        </p:tav>
                                      </p:tavLst>
                                    </p:anim>
                                  </p:childTnLst>
                                </p:cTn>
                              </p:par>
                            </p:childTnLst>
                          </p:cTn>
                        </p:par>
                        <p:par>
                          <p:cTn id="79" fill="hold">
                            <p:stCondLst>
                              <p:cond delay="1000"/>
                            </p:stCondLst>
                            <p:childTnLst>
                              <p:par>
                                <p:cTn id="80" presetClass="entr" nodeType="afterEffect" presetSubtype="9" presetID="15" grpId="15" fill="hold">
                                  <p:stCondLst>
                                    <p:cond delay="0"/>
                                  </p:stCondLst>
                                  <p:iterate type="el" backwards="0">
                                    <p:tmAbs val="0"/>
                                  </p:iterate>
                                  <p:childTnLst>
                                    <p:set>
                                      <p:cBhvr>
                                        <p:cTn id="81" fill="hold"/>
                                        <p:tgtEl>
                                          <p:spTgt spid="477"/>
                                        </p:tgtEl>
                                        <p:attrNameLst>
                                          <p:attrName>style.visibility</p:attrName>
                                        </p:attrNameLst>
                                      </p:cBhvr>
                                      <p:to>
                                        <p:strVal val="visible"/>
                                      </p:to>
                                    </p:set>
                                    <p:anim calcmode="lin" valueType="num">
                                      <p:cBhvr>
                                        <p:cTn id="82" dur="1000" fill="hold"/>
                                        <p:tgtEl>
                                          <p:spTgt spid="477"/>
                                        </p:tgtEl>
                                        <p:attrNameLst>
                                          <p:attrName>ppt_w</p:attrName>
                                        </p:attrNameLst>
                                      </p:cBhvr>
                                      <p:tavLst>
                                        <p:tav tm="0">
                                          <p:val>
                                            <p:fltVal val="0"/>
                                          </p:val>
                                        </p:tav>
                                        <p:tav tm="100000">
                                          <p:val>
                                            <p:strVal val="#ppt_w"/>
                                          </p:val>
                                        </p:tav>
                                      </p:tavLst>
                                    </p:anim>
                                    <p:anim calcmode="lin" valueType="num">
                                      <p:cBhvr>
                                        <p:cTn id="83" dur="1000" fill="hold"/>
                                        <p:tgtEl>
                                          <p:spTgt spid="477"/>
                                        </p:tgtEl>
                                        <p:attrNameLst>
                                          <p:attrName>ppt_h</p:attrName>
                                        </p:attrNameLst>
                                      </p:cBhvr>
                                      <p:tavLst>
                                        <p:tav tm="0">
                                          <p:val>
                                            <p:fltVal val="0"/>
                                          </p:val>
                                        </p:tav>
                                        <p:tav tm="100000">
                                          <p:val>
                                            <p:strVal val="#ppt_h"/>
                                          </p:val>
                                        </p:tav>
                                      </p:tavLst>
                                    </p:anim>
                                    <p:anim calcmode="lin" valueType="num">
                                      <p:cBhvr>
                                        <p:cTn id="84" dur="1000" fill="hold"/>
                                        <p:tgtEl>
                                          <p:spTgt spid="477"/>
                                        </p:tgtEl>
                                        <p:attrNameLst>
                                          <p:attrName>ppt_x</p:attrName>
                                        </p:attrNameLst>
                                      </p:cBhvr>
                                      <p:tavLst>
                                        <p:tav tm="0" fmla="#ppt_x+(cos(-2*pi*(1-$))*-#ppt_x-sin(-2*pi*(1-$))*(1-#ppt_y))*(1-$)">
                                          <p:val>
                                            <p:fltVal val="0"/>
                                          </p:val>
                                        </p:tav>
                                        <p:tav tm="100000">
                                          <p:val>
                                            <p:fltVal val="1"/>
                                          </p:val>
                                        </p:tav>
                                      </p:tavLst>
                                    </p:anim>
                                    <p:anim calcmode="lin" valueType="num">
                                      <p:cBhvr>
                                        <p:cTn id="85" dur="1000" fill="hold"/>
                                        <p:tgtEl>
                                          <p:spTgt spid="477"/>
                                        </p:tgtEl>
                                        <p:attrNameLst>
                                          <p:attrName>ppt_y</p:attrName>
                                        </p:attrNameLst>
                                      </p:cBhvr>
                                      <p:tavLst>
                                        <p:tav tm="0" fmla="#ppt_y+(sin(-2*pi*(1-$))*-#ppt_x+cos(-2*pi*(1-$))*(1-#ppt_y))*(1-$)">
                                          <p:val>
                                            <p:fltVal val="0"/>
                                          </p:val>
                                        </p:tav>
                                        <p:tav tm="100000">
                                          <p:val>
                                            <p:fltVal val="1"/>
                                          </p:val>
                                        </p:tav>
                                      </p:tavLst>
                                    </p:anim>
                                  </p:childTnLst>
                                </p:cTn>
                              </p:par>
                            </p:childTnLst>
                          </p:cTn>
                        </p:par>
                        <p:par>
                          <p:cTn id="86" fill="hold">
                            <p:stCondLst>
                              <p:cond delay="2000"/>
                            </p:stCondLst>
                            <p:childTnLst>
                              <p:par>
                                <p:cTn id="87" presetClass="entr" nodeType="afterEffect" presetID="10" grpId="16" fill="hold">
                                  <p:stCondLst>
                                    <p:cond delay="0"/>
                                  </p:stCondLst>
                                  <p:iterate type="el" backwards="0">
                                    <p:tmAbs val="0"/>
                                  </p:iterate>
                                  <p:childTnLst>
                                    <p:set>
                                      <p:cBhvr>
                                        <p:cTn id="88" fill="hold"/>
                                        <p:tgtEl>
                                          <p:spTgt spid="491"/>
                                        </p:tgtEl>
                                        <p:attrNameLst>
                                          <p:attrName>style.visibility</p:attrName>
                                        </p:attrNameLst>
                                      </p:cBhvr>
                                      <p:to>
                                        <p:strVal val="visible"/>
                                      </p:to>
                                    </p:set>
                                    <p:animEffect filter="fade" transition="in">
                                      <p:cBhvr>
                                        <p:cTn id="89" dur="5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8" grpId="2"/>
      <p:bldP build="whole" bldLvl="1" animBg="1" rev="0" advAuto="0" spid="477" grpId="15"/>
      <p:bldP build="whole" bldLvl="1" animBg="1" rev="0" advAuto="0" spid="458" grpId="7"/>
      <p:bldP build="whole" bldLvl="1" animBg="1" rev="0" advAuto="0" spid="473" grpId="8"/>
      <p:bldP build="whole" bldLvl="1" animBg="1" rev="0" advAuto="0" spid="456" grpId="4"/>
      <p:bldP build="whole" bldLvl="1" animBg="1" rev="0" advAuto="0" spid="476" grpId="14"/>
      <p:bldP build="whole" bldLvl="1" animBg="1" rev="0" advAuto="0" spid="472" grpId="3"/>
      <p:bldP build="whole" bldLvl="1" animBg="1" rev="0" advAuto="0" spid="491" grpId="16"/>
      <p:bldP build="whole" bldLvl="1" animBg="1" rev="0" advAuto="0" spid="475" grpId="6"/>
      <p:bldP build="whole" bldLvl="1" animBg="1" rev="0" advAuto="0" spid="465" grpId="11"/>
      <p:bldP build="whole" bldLvl="1" animBg="1" rev="0" advAuto="0" spid="471" grpId="9"/>
      <p:bldP build="whole" bldLvl="1" animBg="1" rev="0" advAuto="0" spid="457" grpId="13"/>
      <p:bldP build="whole" bldLvl="1" animBg="1" rev="0" advAuto="0" spid="490" grpId="1"/>
      <p:bldP build="whole" bldLvl="1" animBg="1" rev="0" advAuto="0" spid="474" grpId="12"/>
      <p:bldP build="whole" bldLvl="1" animBg="1" rev="0" advAuto="0" spid="459" grpId="10"/>
      <p:bldP build="whole" bldLvl="1" animBg="1" rev="0" advAuto="0" spid="462" grpId="5"/>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99" name="Google Shape;1952;p80"/>
          <p:cNvGrpSpPr/>
          <p:nvPr/>
        </p:nvGrpSpPr>
        <p:grpSpPr>
          <a:xfrm>
            <a:off x="785516" y="1660461"/>
            <a:ext cx="4116296" cy="939598"/>
            <a:chOff x="0" y="0"/>
            <a:chExt cx="4116295" cy="939597"/>
          </a:xfrm>
        </p:grpSpPr>
        <p:sp>
          <p:nvSpPr>
            <p:cNvPr id="493" name="Google Shape;1953;p80"/>
            <p:cNvSpPr/>
            <p:nvPr/>
          </p:nvSpPr>
          <p:spPr>
            <a:xfrm>
              <a:off x="0" y="56306"/>
              <a:ext cx="486336" cy="466044"/>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OpenSans-Light"/>
                  <a:ea typeface="OpenSans-Light"/>
                  <a:cs typeface="OpenSans-Light"/>
                  <a:sym typeface="OpenSans-Light"/>
                </a:defRPr>
              </a:pPr>
            </a:p>
          </p:txBody>
        </p:sp>
        <p:grpSp>
          <p:nvGrpSpPr>
            <p:cNvPr id="498" name="Google Shape;1954;p80"/>
            <p:cNvGrpSpPr/>
            <p:nvPr/>
          </p:nvGrpSpPr>
          <p:grpSpPr>
            <a:xfrm>
              <a:off x="34408" y="-1"/>
              <a:ext cx="4081888" cy="939599"/>
              <a:chOff x="0" y="0"/>
              <a:chExt cx="4081886" cy="939597"/>
            </a:xfrm>
          </p:grpSpPr>
          <p:sp>
            <p:nvSpPr>
              <p:cNvPr id="494" name="Google Shape;1955;p80"/>
              <p:cNvSpPr txBox="1"/>
              <p:nvPr/>
            </p:nvSpPr>
            <p:spPr>
              <a:xfrm>
                <a:off x="-1" y="69434"/>
                <a:ext cx="449086" cy="459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r">
                  <a:defRPr sz="2400">
                    <a:solidFill>
                      <a:srgbClr val="FFFFFF"/>
                    </a:solidFill>
                    <a:latin typeface="OpenSans-Light"/>
                    <a:ea typeface="OpenSans-Light"/>
                    <a:cs typeface="OpenSans-Light"/>
                    <a:sym typeface="OpenSans-Light"/>
                  </a:defRPr>
                </a:lvl1pPr>
              </a:lstStyle>
              <a:p>
                <a:pPr/>
                <a:r>
                  <a:t>01</a:t>
                </a:r>
              </a:p>
            </p:txBody>
          </p:sp>
          <p:grpSp>
            <p:nvGrpSpPr>
              <p:cNvPr id="497" name="Google Shape;1956;p80"/>
              <p:cNvGrpSpPr/>
              <p:nvPr/>
            </p:nvGrpSpPr>
            <p:grpSpPr>
              <a:xfrm>
                <a:off x="617301" y="-1"/>
                <a:ext cx="3464586" cy="939599"/>
                <a:chOff x="0" y="0"/>
                <a:chExt cx="3464585" cy="939597"/>
              </a:xfrm>
            </p:grpSpPr>
            <p:sp>
              <p:nvSpPr>
                <p:cNvPr id="495" name="Google Shape;1957;p80"/>
                <p:cNvSpPr txBox="1"/>
                <p:nvPr/>
              </p:nvSpPr>
              <p:spPr>
                <a:xfrm>
                  <a:off x="-1" y="-1"/>
                  <a:ext cx="3311792" cy="459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b="1" sz="2400">
                      <a:solidFill>
                        <a:schemeClr val="accent1"/>
                      </a:solidFill>
                      <a:latin typeface="Lato Light"/>
                      <a:ea typeface="Lato Light"/>
                      <a:cs typeface="Lato Light"/>
                      <a:sym typeface="Lato Light"/>
                    </a:defRPr>
                  </a:lvl1pPr>
                </a:lstStyle>
                <a:p>
                  <a:pPr/>
                  <a:r>
                    <a:t>Search Engine</a:t>
                  </a:r>
                </a:p>
              </p:txBody>
            </p:sp>
            <p:sp>
              <p:nvSpPr>
                <p:cNvPr id="496" name="Google Shape;1958;p80"/>
                <p:cNvSpPr txBox="1"/>
                <p:nvPr/>
              </p:nvSpPr>
              <p:spPr>
                <a:xfrm>
                  <a:off x="46244" y="463022"/>
                  <a:ext cx="3418342" cy="47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just">
                    <a:lnSpc>
                      <a:spcPct val="120000"/>
                    </a:lnSpc>
                    <a:defRPr sz="1200">
                      <a:solidFill>
                        <a:srgbClr val="434343"/>
                      </a:solidFill>
                      <a:latin typeface="Arial"/>
                      <a:ea typeface="Arial"/>
                      <a:cs typeface="Arial"/>
                      <a:sym typeface="Arial"/>
                    </a:defRPr>
                  </a:lvl1pPr>
                </a:lstStyle>
                <a:p>
                  <a:pPr/>
                  <a:r>
                    <a:t>Body text here or Lorem Ipsum is simply dummy text of the printing and typesetting industry. </a:t>
                  </a:r>
                </a:p>
              </p:txBody>
            </p:sp>
          </p:grpSp>
        </p:grpSp>
      </p:grpSp>
      <p:grpSp>
        <p:nvGrpSpPr>
          <p:cNvPr id="506" name="Google Shape;1959;p80"/>
          <p:cNvGrpSpPr/>
          <p:nvPr/>
        </p:nvGrpSpPr>
        <p:grpSpPr>
          <a:xfrm>
            <a:off x="740873" y="2718261"/>
            <a:ext cx="4116297" cy="967062"/>
            <a:chOff x="0" y="0"/>
            <a:chExt cx="4116296" cy="967061"/>
          </a:xfrm>
        </p:grpSpPr>
        <p:sp>
          <p:nvSpPr>
            <p:cNvPr id="500" name="Google Shape;1960;p80"/>
            <p:cNvSpPr/>
            <p:nvPr/>
          </p:nvSpPr>
          <p:spPr>
            <a:xfrm>
              <a:off x="0" y="83770"/>
              <a:ext cx="486336" cy="466044"/>
            </a:xfrm>
            <a:prstGeom prst="roundRect">
              <a:avLst>
                <a:gd name="adj" fmla="val 16667"/>
              </a:avLst>
            </a:pr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OpenSans-Light"/>
                  <a:ea typeface="OpenSans-Light"/>
                  <a:cs typeface="OpenSans-Light"/>
                  <a:sym typeface="OpenSans-Light"/>
                </a:defRPr>
              </a:pPr>
            </a:p>
          </p:txBody>
        </p:sp>
        <p:grpSp>
          <p:nvGrpSpPr>
            <p:cNvPr id="505" name="Google Shape;1961;p80"/>
            <p:cNvGrpSpPr/>
            <p:nvPr/>
          </p:nvGrpSpPr>
          <p:grpSpPr>
            <a:xfrm>
              <a:off x="45724" y="0"/>
              <a:ext cx="4070573" cy="967062"/>
              <a:chOff x="0" y="0"/>
              <a:chExt cx="4070572" cy="967061"/>
            </a:xfrm>
          </p:grpSpPr>
          <p:sp>
            <p:nvSpPr>
              <p:cNvPr id="501" name="Google Shape;1962;p80"/>
              <p:cNvSpPr txBox="1"/>
              <p:nvPr/>
            </p:nvSpPr>
            <p:spPr>
              <a:xfrm>
                <a:off x="0" y="105305"/>
                <a:ext cx="445878" cy="459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r">
                  <a:defRPr sz="2400">
                    <a:solidFill>
                      <a:srgbClr val="FFFFFF"/>
                    </a:solidFill>
                    <a:latin typeface="OpenSans-Light"/>
                    <a:ea typeface="OpenSans-Light"/>
                    <a:cs typeface="OpenSans-Light"/>
                    <a:sym typeface="OpenSans-Light"/>
                  </a:defRPr>
                </a:lvl1pPr>
              </a:lstStyle>
              <a:p>
                <a:pPr/>
                <a:r>
                  <a:t>02</a:t>
                </a:r>
              </a:p>
            </p:txBody>
          </p:sp>
          <p:grpSp>
            <p:nvGrpSpPr>
              <p:cNvPr id="504" name="Google Shape;1963;p80"/>
              <p:cNvGrpSpPr/>
              <p:nvPr/>
            </p:nvGrpSpPr>
            <p:grpSpPr>
              <a:xfrm>
                <a:off x="650627" y="0"/>
                <a:ext cx="3419946" cy="967062"/>
                <a:chOff x="0" y="0"/>
                <a:chExt cx="3419945" cy="967061"/>
              </a:xfrm>
            </p:grpSpPr>
            <p:sp>
              <p:nvSpPr>
                <p:cNvPr id="502" name="Google Shape;1964;p80"/>
                <p:cNvSpPr txBox="1"/>
                <p:nvPr/>
              </p:nvSpPr>
              <p:spPr>
                <a:xfrm>
                  <a:off x="-1" y="0"/>
                  <a:ext cx="2190058" cy="459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b="1" sz="2400">
                      <a:solidFill>
                        <a:schemeClr val="accent2"/>
                      </a:solidFill>
                      <a:latin typeface="Lato Light"/>
                      <a:ea typeface="Lato Light"/>
                      <a:cs typeface="Lato Light"/>
                      <a:sym typeface="Lato Light"/>
                    </a:defRPr>
                  </a:lvl1pPr>
                </a:lstStyle>
                <a:p>
                  <a:pPr/>
                  <a:r>
                    <a:t>Storage</a:t>
                  </a:r>
                </a:p>
              </p:txBody>
            </p:sp>
            <p:sp>
              <p:nvSpPr>
                <p:cNvPr id="503" name="Google Shape;1965;p80"/>
                <p:cNvSpPr txBox="1"/>
                <p:nvPr/>
              </p:nvSpPr>
              <p:spPr>
                <a:xfrm>
                  <a:off x="1602" y="490486"/>
                  <a:ext cx="3418343" cy="47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just">
                    <a:lnSpc>
                      <a:spcPct val="120000"/>
                    </a:lnSpc>
                    <a:defRPr sz="1200">
                      <a:solidFill>
                        <a:srgbClr val="434343"/>
                      </a:solidFill>
                      <a:latin typeface="Arial"/>
                      <a:ea typeface="Arial"/>
                      <a:cs typeface="Arial"/>
                      <a:sym typeface="Arial"/>
                    </a:defRPr>
                  </a:lvl1pPr>
                </a:lstStyle>
                <a:p>
                  <a:pPr/>
                  <a:r>
                    <a:t>Body text here or Lorem Ipsum is simply dummy text of the printing and typesetting industry. </a:t>
                  </a:r>
                </a:p>
              </p:txBody>
            </p:sp>
          </p:grpSp>
        </p:grpSp>
      </p:grpSp>
      <p:grpSp>
        <p:nvGrpSpPr>
          <p:cNvPr id="513" name="Google Shape;1966;p80"/>
          <p:cNvGrpSpPr/>
          <p:nvPr/>
        </p:nvGrpSpPr>
        <p:grpSpPr>
          <a:xfrm>
            <a:off x="782308" y="4806356"/>
            <a:ext cx="4116297" cy="964696"/>
            <a:chOff x="0" y="-2"/>
            <a:chExt cx="4116296" cy="964694"/>
          </a:xfrm>
        </p:grpSpPr>
        <p:sp>
          <p:nvSpPr>
            <p:cNvPr id="507" name="Google Shape;1967;p80"/>
            <p:cNvSpPr/>
            <p:nvPr/>
          </p:nvSpPr>
          <p:spPr>
            <a:xfrm>
              <a:off x="-1" y="75419"/>
              <a:ext cx="486337" cy="466045"/>
            </a:xfrm>
            <a:prstGeom prst="roundRect">
              <a:avLst>
                <a:gd name="adj" fmla="val 16667"/>
              </a:avLst>
            </a:prstGeom>
            <a:solidFill>
              <a:schemeClr val="accent5"/>
            </a:solidFill>
            <a:ln w="12700" cap="flat">
              <a:noFill/>
              <a:miter lim="400000"/>
            </a:ln>
            <a:effectLst/>
          </p:spPr>
          <p:txBody>
            <a:bodyPr wrap="square" lIns="45718" tIns="45718" rIns="45718" bIns="45718" numCol="1" anchor="ctr">
              <a:noAutofit/>
            </a:bodyPr>
            <a:lstStyle/>
            <a:p>
              <a:pPr algn="ctr">
                <a:defRPr>
                  <a:solidFill>
                    <a:srgbClr val="FFFFFF"/>
                  </a:solidFill>
                  <a:latin typeface="OpenSans-Light"/>
                  <a:ea typeface="OpenSans-Light"/>
                  <a:cs typeface="OpenSans-Light"/>
                  <a:sym typeface="OpenSans-Light"/>
                </a:defRPr>
              </a:pPr>
            </a:p>
          </p:txBody>
        </p:sp>
        <p:grpSp>
          <p:nvGrpSpPr>
            <p:cNvPr id="512" name="Google Shape;1968;p80"/>
            <p:cNvGrpSpPr/>
            <p:nvPr/>
          </p:nvGrpSpPr>
          <p:grpSpPr>
            <a:xfrm>
              <a:off x="11102" y="-3"/>
              <a:ext cx="4105195" cy="964696"/>
              <a:chOff x="0" y="-1"/>
              <a:chExt cx="4105193" cy="964694"/>
            </a:xfrm>
          </p:grpSpPr>
          <p:sp>
            <p:nvSpPr>
              <p:cNvPr id="508" name="Google Shape;1969;p80"/>
              <p:cNvSpPr txBox="1"/>
              <p:nvPr/>
            </p:nvSpPr>
            <p:spPr>
              <a:xfrm>
                <a:off x="-1" y="58262"/>
                <a:ext cx="445878" cy="459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r">
                  <a:defRPr sz="2400">
                    <a:solidFill>
                      <a:srgbClr val="FFFFFF"/>
                    </a:solidFill>
                    <a:latin typeface="OpenSans-Light"/>
                    <a:ea typeface="OpenSans-Light"/>
                    <a:cs typeface="OpenSans-Light"/>
                    <a:sym typeface="OpenSans-Light"/>
                  </a:defRPr>
                </a:lvl1pPr>
              </a:lstStyle>
              <a:p>
                <a:pPr/>
                <a:r>
                  <a:t>04</a:t>
                </a:r>
              </a:p>
            </p:txBody>
          </p:sp>
          <p:grpSp>
            <p:nvGrpSpPr>
              <p:cNvPr id="511" name="Google Shape;1970;p80"/>
              <p:cNvGrpSpPr/>
              <p:nvPr/>
            </p:nvGrpSpPr>
            <p:grpSpPr>
              <a:xfrm>
                <a:off x="643814" y="-2"/>
                <a:ext cx="3461380" cy="964696"/>
                <a:chOff x="0" y="0"/>
                <a:chExt cx="3461379" cy="964695"/>
              </a:xfrm>
            </p:grpSpPr>
            <p:sp>
              <p:nvSpPr>
                <p:cNvPr id="509" name="Google Shape;1971;p80"/>
                <p:cNvSpPr txBox="1"/>
                <p:nvPr/>
              </p:nvSpPr>
              <p:spPr>
                <a:xfrm>
                  <a:off x="0" y="0"/>
                  <a:ext cx="2190056" cy="459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b="1" sz="2400">
                      <a:solidFill>
                        <a:schemeClr val="accent5"/>
                      </a:solidFill>
                      <a:latin typeface="Lato Light"/>
                      <a:ea typeface="Lato Light"/>
                      <a:cs typeface="Lato Light"/>
                      <a:sym typeface="Lato Light"/>
                    </a:defRPr>
                  </a:lvl1pPr>
                </a:lstStyle>
                <a:p>
                  <a:pPr/>
                  <a:r>
                    <a:t>Networking</a:t>
                  </a:r>
                </a:p>
              </p:txBody>
            </p:sp>
            <p:sp>
              <p:nvSpPr>
                <p:cNvPr id="510" name="Google Shape;1972;p80"/>
                <p:cNvSpPr txBox="1"/>
                <p:nvPr/>
              </p:nvSpPr>
              <p:spPr>
                <a:xfrm>
                  <a:off x="43037" y="482137"/>
                  <a:ext cx="3418343" cy="4825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just">
                    <a:lnSpc>
                      <a:spcPct val="120000"/>
                    </a:lnSpc>
                    <a:defRPr sz="1200">
                      <a:solidFill>
                        <a:srgbClr val="434343"/>
                      </a:solidFill>
                      <a:latin typeface="Lato Light"/>
                      <a:ea typeface="Lato Light"/>
                      <a:cs typeface="Lato Light"/>
                      <a:sym typeface="Lato Light"/>
                    </a:defRPr>
                  </a:lvl1pPr>
                </a:lstStyle>
                <a:p>
                  <a:pPr/>
                  <a:r>
                    <a:t>Body text here or Lorem Ipsum is simply dummy text of the printing and typesetting industry. </a:t>
                  </a:r>
                </a:p>
              </p:txBody>
            </p:sp>
          </p:grpSp>
        </p:grpSp>
      </p:grpSp>
      <p:grpSp>
        <p:nvGrpSpPr>
          <p:cNvPr id="520" name="Google Shape;1973;p80"/>
          <p:cNvGrpSpPr/>
          <p:nvPr/>
        </p:nvGrpSpPr>
        <p:grpSpPr>
          <a:xfrm>
            <a:off x="755483" y="3776060"/>
            <a:ext cx="4116296" cy="977326"/>
            <a:chOff x="0" y="-2"/>
            <a:chExt cx="4116295" cy="977325"/>
          </a:xfrm>
        </p:grpSpPr>
        <p:sp>
          <p:nvSpPr>
            <p:cNvPr id="514" name="Google Shape;1974;p80"/>
            <p:cNvSpPr/>
            <p:nvPr/>
          </p:nvSpPr>
          <p:spPr>
            <a:xfrm>
              <a:off x="0" y="88050"/>
              <a:ext cx="486336" cy="466044"/>
            </a:xfrm>
            <a:prstGeom prst="roundRect">
              <a:avLst>
                <a:gd name="adj" fmla="val 16667"/>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OpenSans-Light"/>
                  <a:ea typeface="OpenSans-Light"/>
                  <a:cs typeface="OpenSans-Light"/>
                  <a:sym typeface="OpenSans-Light"/>
                </a:defRPr>
              </a:pPr>
            </a:p>
          </p:txBody>
        </p:sp>
        <p:grpSp>
          <p:nvGrpSpPr>
            <p:cNvPr id="519" name="Google Shape;1975;p80"/>
            <p:cNvGrpSpPr/>
            <p:nvPr/>
          </p:nvGrpSpPr>
          <p:grpSpPr>
            <a:xfrm>
              <a:off x="21194" y="-3"/>
              <a:ext cx="4095102" cy="977327"/>
              <a:chOff x="0" y="0"/>
              <a:chExt cx="4095101" cy="977325"/>
            </a:xfrm>
          </p:grpSpPr>
          <p:sp>
            <p:nvSpPr>
              <p:cNvPr id="515" name="Google Shape;1976;p80"/>
              <p:cNvSpPr txBox="1"/>
              <p:nvPr/>
            </p:nvSpPr>
            <p:spPr>
              <a:xfrm>
                <a:off x="-1" y="119000"/>
                <a:ext cx="445878" cy="459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r">
                  <a:defRPr sz="2400">
                    <a:solidFill>
                      <a:srgbClr val="FFFFFF"/>
                    </a:solidFill>
                    <a:latin typeface="OpenSans-Light"/>
                    <a:ea typeface="OpenSans-Light"/>
                    <a:cs typeface="OpenSans-Light"/>
                    <a:sym typeface="OpenSans-Light"/>
                  </a:defRPr>
                </a:lvl1pPr>
              </a:lstStyle>
              <a:p>
                <a:pPr/>
                <a:r>
                  <a:t>03</a:t>
                </a:r>
              </a:p>
            </p:txBody>
          </p:sp>
          <p:grpSp>
            <p:nvGrpSpPr>
              <p:cNvPr id="518" name="Google Shape;1977;p80"/>
              <p:cNvGrpSpPr/>
              <p:nvPr/>
            </p:nvGrpSpPr>
            <p:grpSpPr>
              <a:xfrm>
                <a:off x="598719" y="-1"/>
                <a:ext cx="3496383" cy="977326"/>
                <a:chOff x="0" y="0"/>
                <a:chExt cx="3496382" cy="977325"/>
              </a:xfrm>
            </p:grpSpPr>
            <p:sp>
              <p:nvSpPr>
                <p:cNvPr id="516" name="Google Shape;1978;p80"/>
                <p:cNvSpPr txBox="1"/>
                <p:nvPr/>
              </p:nvSpPr>
              <p:spPr>
                <a:xfrm>
                  <a:off x="0" y="0"/>
                  <a:ext cx="2601225" cy="459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b="1" sz="2400">
                      <a:solidFill>
                        <a:schemeClr val="accent4"/>
                      </a:solidFill>
                      <a:latin typeface="Lato Light"/>
                      <a:ea typeface="Lato Light"/>
                      <a:cs typeface="Lato Light"/>
                      <a:sym typeface="Lato Light"/>
                    </a:defRPr>
                  </a:lvl1pPr>
                </a:lstStyle>
                <a:p>
                  <a:pPr/>
                  <a:r>
                    <a:t>Teamwork</a:t>
                  </a:r>
                </a:p>
              </p:txBody>
            </p:sp>
            <p:sp>
              <p:nvSpPr>
                <p:cNvPr id="517" name="Google Shape;1979;p80"/>
                <p:cNvSpPr txBox="1"/>
                <p:nvPr/>
              </p:nvSpPr>
              <p:spPr>
                <a:xfrm>
                  <a:off x="78040" y="494767"/>
                  <a:ext cx="3418343" cy="4825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just">
                    <a:lnSpc>
                      <a:spcPct val="120000"/>
                    </a:lnSpc>
                    <a:defRPr sz="1200">
                      <a:solidFill>
                        <a:srgbClr val="434343"/>
                      </a:solidFill>
                      <a:latin typeface="Lato Light"/>
                      <a:ea typeface="Lato Light"/>
                      <a:cs typeface="Lato Light"/>
                      <a:sym typeface="Lato Light"/>
                    </a:defRPr>
                  </a:lvl1pPr>
                </a:lstStyle>
                <a:p>
                  <a:pPr/>
                  <a:r>
                    <a:t>Body text here or Lorem Ipsum is simply dummy text of the printing and typesetting industry. </a:t>
                  </a:r>
                </a:p>
              </p:txBody>
            </p:sp>
          </p:grpSp>
        </p:grpSp>
      </p:grpSp>
      <p:grpSp>
        <p:nvGrpSpPr>
          <p:cNvPr id="524" name="Google Shape;1980;p80"/>
          <p:cNvGrpSpPr/>
          <p:nvPr/>
        </p:nvGrpSpPr>
        <p:grpSpPr>
          <a:xfrm>
            <a:off x="5854181" y="1795364"/>
            <a:ext cx="3562531" cy="3355274"/>
            <a:chOff x="0" y="0"/>
            <a:chExt cx="3562530" cy="3355273"/>
          </a:xfrm>
        </p:grpSpPr>
        <p:sp>
          <p:nvSpPr>
            <p:cNvPr id="521" name="Google Shape;1981;p80"/>
            <p:cNvSpPr/>
            <p:nvPr/>
          </p:nvSpPr>
          <p:spPr>
            <a:xfrm>
              <a:off x="787002" y="-2"/>
              <a:ext cx="1995370" cy="1993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1" y="0"/>
                  </a:moveTo>
                  <a:cubicBezTo>
                    <a:pt x="4837" y="0"/>
                    <a:pt x="0" y="4841"/>
                    <a:pt x="0" y="10800"/>
                  </a:cubicBezTo>
                  <a:cubicBezTo>
                    <a:pt x="0" y="16244"/>
                    <a:pt x="4022" y="20731"/>
                    <a:pt x="9250" y="21494"/>
                  </a:cubicBezTo>
                  <a:cubicBezTo>
                    <a:pt x="9746" y="21565"/>
                    <a:pt x="10277" y="21600"/>
                    <a:pt x="10791" y="21600"/>
                  </a:cubicBezTo>
                  <a:cubicBezTo>
                    <a:pt x="12687" y="21600"/>
                    <a:pt x="14459" y="21121"/>
                    <a:pt x="16001" y="20270"/>
                  </a:cubicBezTo>
                  <a:cubicBezTo>
                    <a:pt x="16107" y="20199"/>
                    <a:pt x="16231" y="20146"/>
                    <a:pt x="16337" y="20075"/>
                  </a:cubicBezTo>
                  <a:cubicBezTo>
                    <a:pt x="18340" y="18869"/>
                    <a:pt x="19917" y="17042"/>
                    <a:pt x="20803" y="14861"/>
                  </a:cubicBezTo>
                  <a:cubicBezTo>
                    <a:pt x="21316" y="13602"/>
                    <a:pt x="21600" y="12236"/>
                    <a:pt x="21600" y="10800"/>
                  </a:cubicBezTo>
                  <a:cubicBezTo>
                    <a:pt x="21600" y="4841"/>
                    <a:pt x="16763" y="0"/>
                    <a:pt x="10791" y="0"/>
                  </a:cubicBezTo>
                  <a:close/>
                  <a:moveTo>
                    <a:pt x="13715" y="16280"/>
                  </a:moveTo>
                  <a:cubicBezTo>
                    <a:pt x="12847" y="16741"/>
                    <a:pt x="11854" y="17007"/>
                    <a:pt x="10791" y="17007"/>
                  </a:cubicBezTo>
                  <a:cubicBezTo>
                    <a:pt x="7371" y="17007"/>
                    <a:pt x="4607" y="14223"/>
                    <a:pt x="4607" y="10800"/>
                  </a:cubicBezTo>
                  <a:cubicBezTo>
                    <a:pt x="4607" y="7377"/>
                    <a:pt x="7371" y="4611"/>
                    <a:pt x="10791" y="4611"/>
                  </a:cubicBezTo>
                  <a:cubicBezTo>
                    <a:pt x="14211" y="4611"/>
                    <a:pt x="16993" y="7377"/>
                    <a:pt x="16993" y="10800"/>
                  </a:cubicBezTo>
                  <a:cubicBezTo>
                    <a:pt x="16993" y="13034"/>
                    <a:pt x="15806" y="14985"/>
                    <a:pt x="14052" y="16085"/>
                  </a:cubicBezTo>
                  <a:cubicBezTo>
                    <a:pt x="13945" y="16156"/>
                    <a:pt x="13821" y="16209"/>
                    <a:pt x="13715" y="16280"/>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22" name="Google Shape;1982;p80"/>
            <p:cNvSpPr/>
            <p:nvPr/>
          </p:nvSpPr>
          <p:spPr>
            <a:xfrm>
              <a:off x="0" y="1356967"/>
              <a:ext cx="1995370" cy="1993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1" y="0"/>
                  </a:moveTo>
                  <a:cubicBezTo>
                    <a:pt x="4837" y="0"/>
                    <a:pt x="0" y="4841"/>
                    <a:pt x="0" y="10800"/>
                  </a:cubicBezTo>
                  <a:cubicBezTo>
                    <a:pt x="0" y="16776"/>
                    <a:pt x="4837" y="21600"/>
                    <a:pt x="10791" y="21600"/>
                  </a:cubicBezTo>
                  <a:cubicBezTo>
                    <a:pt x="16763" y="21600"/>
                    <a:pt x="21600" y="16776"/>
                    <a:pt x="21600" y="10800"/>
                  </a:cubicBezTo>
                  <a:cubicBezTo>
                    <a:pt x="21600" y="4841"/>
                    <a:pt x="16763" y="0"/>
                    <a:pt x="10791" y="0"/>
                  </a:cubicBezTo>
                  <a:close/>
                  <a:moveTo>
                    <a:pt x="10791" y="17007"/>
                  </a:moveTo>
                  <a:cubicBezTo>
                    <a:pt x="7371" y="17007"/>
                    <a:pt x="4607" y="14223"/>
                    <a:pt x="4607" y="10800"/>
                  </a:cubicBezTo>
                  <a:cubicBezTo>
                    <a:pt x="4607" y="7377"/>
                    <a:pt x="7371" y="4611"/>
                    <a:pt x="10791" y="4611"/>
                  </a:cubicBezTo>
                  <a:cubicBezTo>
                    <a:pt x="14211" y="4611"/>
                    <a:pt x="16993" y="7377"/>
                    <a:pt x="16993" y="10800"/>
                  </a:cubicBezTo>
                  <a:cubicBezTo>
                    <a:pt x="16993" y="14223"/>
                    <a:pt x="14211" y="17007"/>
                    <a:pt x="10791" y="17007"/>
                  </a:cubicBezTo>
                  <a:close/>
                </a:path>
              </a:pathLst>
            </a:custGeom>
            <a:solidFill>
              <a:schemeClr val="accent6"/>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23" name="Google Shape;1983;p80"/>
            <p:cNvSpPr/>
            <p:nvPr/>
          </p:nvSpPr>
          <p:spPr>
            <a:xfrm>
              <a:off x="1568138" y="1371632"/>
              <a:ext cx="1994393" cy="1983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50" y="0"/>
                  </a:moveTo>
                  <a:cubicBezTo>
                    <a:pt x="11464" y="2192"/>
                    <a:pt x="9887" y="4028"/>
                    <a:pt x="7885" y="5240"/>
                  </a:cubicBezTo>
                  <a:cubicBezTo>
                    <a:pt x="8753" y="4776"/>
                    <a:pt x="9746" y="4509"/>
                    <a:pt x="10791" y="4509"/>
                  </a:cubicBezTo>
                  <a:cubicBezTo>
                    <a:pt x="14229" y="4509"/>
                    <a:pt x="16993" y="7307"/>
                    <a:pt x="16993" y="10747"/>
                  </a:cubicBezTo>
                  <a:cubicBezTo>
                    <a:pt x="16993" y="14186"/>
                    <a:pt x="14229" y="16966"/>
                    <a:pt x="10791" y="16966"/>
                  </a:cubicBezTo>
                  <a:cubicBezTo>
                    <a:pt x="7371" y="16966"/>
                    <a:pt x="4607" y="14186"/>
                    <a:pt x="4607" y="10747"/>
                  </a:cubicBezTo>
                  <a:cubicBezTo>
                    <a:pt x="4607" y="10729"/>
                    <a:pt x="4607" y="10711"/>
                    <a:pt x="4607" y="10693"/>
                  </a:cubicBezTo>
                  <a:cubicBezTo>
                    <a:pt x="0" y="10693"/>
                    <a:pt x="0" y="10693"/>
                    <a:pt x="0" y="10693"/>
                  </a:cubicBezTo>
                  <a:cubicBezTo>
                    <a:pt x="0" y="10711"/>
                    <a:pt x="0" y="10729"/>
                    <a:pt x="0" y="10747"/>
                  </a:cubicBezTo>
                  <a:cubicBezTo>
                    <a:pt x="0" y="16735"/>
                    <a:pt x="4837" y="21600"/>
                    <a:pt x="10791" y="21600"/>
                  </a:cubicBezTo>
                  <a:cubicBezTo>
                    <a:pt x="16763" y="21600"/>
                    <a:pt x="21600" y="16735"/>
                    <a:pt x="21600" y="10747"/>
                  </a:cubicBezTo>
                  <a:cubicBezTo>
                    <a:pt x="21600" y="5275"/>
                    <a:pt x="17578" y="749"/>
                    <a:pt x="12350" y="0"/>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grpSp>
      <p:sp>
        <p:nvSpPr>
          <p:cNvPr id="525" name="Google Shape;1984;p80"/>
          <p:cNvSpPr/>
          <p:nvPr/>
        </p:nvSpPr>
        <p:spPr>
          <a:xfrm>
            <a:off x="7317247" y="2498295"/>
            <a:ext cx="643242" cy="5875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50" y="18225"/>
                </a:moveTo>
                <a:cubicBezTo>
                  <a:pt x="5316" y="18225"/>
                  <a:pt x="6497" y="17634"/>
                  <a:pt x="7256" y="16622"/>
                </a:cubicBezTo>
                <a:cubicBezTo>
                  <a:pt x="12825" y="18731"/>
                  <a:pt x="12825" y="18731"/>
                  <a:pt x="12825" y="18731"/>
                </a:cubicBezTo>
                <a:cubicBezTo>
                  <a:pt x="13078" y="20334"/>
                  <a:pt x="14512" y="21600"/>
                  <a:pt x="16200" y="21600"/>
                </a:cubicBezTo>
                <a:cubicBezTo>
                  <a:pt x="18056" y="21600"/>
                  <a:pt x="19575" y="20081"/>
                  <a:pt x="19575" y="18225"/>
                </a:cubicBezTo>
                <a:cubicBezTo>
                  <a:pt x="19575" y="16369"/>
                  <a:pt x="18056" y="14850"/>
                  <a:pt x="16200" y="14850"/>
                </a:cubicBezTo>
                <a:cubicBezTo>
                  <a:pt x="14681" y="14850"/>
                  <a:pt x="13331" y="15862"/>
                  <a:pt x="12994" y="17297"/>
                </a:cubicBezTo>
                <a:cubicBezTo>
                  <a:pt x="7931" y="15441"/>
                  <a:pt x="7931" y="15441"/>
                  <a:pt x="7931" y="15441"/>
                </a:cubicBezTo>
                <a:cubicBezTo>
                  <a:pt x="8016" y="15019"/>
                  <a:pt x="8100" y="14597"/>
                  <a:pt x="8100" y="14175"/>
                </a:cubicBezTo>
                <a:cubicBezTo>
                  <a:pt x="8100" y="13331"/>
                  <a:pt x="7847" y="12572"/>
                  <a:pt x="7425" y="11897"/>
                </a:cubicBezTo>
                <a:cubicBezTo>
                  <a:pt x="13584" y="8100"/>
                  <a:pt x="13584" y="8100"/>
                  <a:pt x="13584" y="8100"/>
                </a:cubicBezTo>
                <a:cubicBezTo>
                  <a:pt x="14428" y="8944"/>
                  <a:pt x="15609" y="9450"/>
                  <a:pt x="16875" y="9450"/>
                </a:cubicBezTo>
                <a:cubicBezTo>
                  <a:pt x="19491" y="9450"/>
                  <a:pt x="21600" y="7341"/>
                  <a:pt x="21600" y="4725"/>
                </a:cubicBezTo>
                <a:cubicBezTo>
                  <a:pt x="21600" y="2109"/>
                  <a:pt x="19491" y="0"/>
                  <a:pt x="16875" y="0"/>
                </a:cubicBezTo>
                <a:cubicBezTo>
                  <a:pt x="14259" y="0"/>
                  <a:pt x="12150" y="2109"/>
                  <a:pt x="12150" y="4725"/>
                </a:cubicBezTo>
                <a:cubicBezTo>
                  <a:pt x="12150" y="5569"/>
                  <a:pt x="12403" y="6413"/>
                  <a:pt x="12741" y="7087"/>
                </a:cubicBezTo>
                <a:cubicBezTo>
                  <a:pt x="6413" y="10884"/>
                  <a:pt x="6413" y="10884"/>
                  <a:pt x="6413" y="10884"/>
                </a:cubicBezTo>
                <a:cubicBezTo>
                  <a:pt x="5738" y="10378"/>
                  <a:pt x="4894" y="10125"/>
                  <a:pt x="4050" y="10125"/>
                </a:cubicBezTo>
                <a:cubicBezTo>
                  <a:pt x="1856" y="10125"/>
                  <a:pt x="0" y="11981"/>
                  <a:pt x="0" y="14175"/>
                </a:cubicBezTo>
                <a:cubicBezTo>
                  <a:pt x="0" y="16369"/>
                  <a:pt x="1856" y="18225"/>
                  <a:pt x="4050" y="18225"/>
                </a:cubicBezTo>
                <a:close/>
                <a:moveTo>
                  <a:pt x="16200" y="16200"/>
                </a:moveTo>
                <a:cubicBezTo>
                  <a:pt x="17297" y="16200"/>
                  <a:pt x="18225" y="17128"/>
                  <a:pt x="18225" y="18225"/>
                </a:cubicBezTo>
                <a:cubicBezTo>
                  <a:pt x="18225" y="19322"/>
                  <a:pt x="17297" y="20250"/>
                  <a:pt x="16200" y="20250"/>
                </a:cubicBezTo>
                <a:cubicBezTo>
                  <a:pt x="15103" y="20250"/>
                  <a:pt x="14175" y="19322"/>
                  <a:pt x="14175" y="18225"/>
                </a:cubicBezTo>
                <a:cubicBezTo>
                  <a:pt x="14175" y="17128"/>
                  <a:pt x="15103" y="16200"/>
                  <a:pt x="16200" y="16200"/>
                </a:cubicBezTo>
                <a:close/>
                <a:moveTo>
                  <a:pt x="16875" y="1350"/>
                </a:moveTo>
                <a:cubicBezTo>
                  <a:pt x="18731" y="1350"/>
                  <a:pt x="20250" y="2869"/>
                  <a:pt x="20250" y="4725"/>
                </a:cubicBezTo>
                <a:cubicBezTo>
                  <a:pt x="20250" y="6581"/>
                  <a:pt x="18731" y="8100"/>
                  <a:pt x="16875" y="8100"/>
                </a:cubicBezTo>
                <a:cubicBezTo>
                  <a:pt x="15019" y="8100"/>
                  <a:pt x="13500" y="6581"/>
                  <a:pt x="13500" y="4725"/>
                </a:cubicBezTo>
                <a:cubicBezTo>
                  <a:pt x="13500" y="2869"/>
                  <a:pt x="15019" y="1350"/>
                  <a:pt x="16875" y="1350"/>
                </a:cubicBezTo>
                <a:close/>
                <a:moveTo>
                  <a:pt x="4050" y="11475"/>
                </a:moveTo>
                <a:cubicBezTo>
                  <a:pt x="5569" y="11475"/>
                  <a:pt x="6750" y="12656"/>
                  <a:pt x="6750" y="14175"/>
                </a:cubicBezTo>
                <a:cubicBezTo>
                  <a:pt x="6750" y="15694"/>
                  <a:pt x="5569" y="16875"/>
                  <a:pt x="4050" y="16875"/>
                </a:cubicBezTo>
                <a:cubicBezTo>
                  <a:pt x="2531" y="16875"/>
                  <a:pt x="1350" y="15694"/>
                  <a:pt x="1350" y="14175"/>
                </a:cubicBezTo>
                <a:cubicBezTo>
                  <a:pt x="1350" y="12656"/>
                  <a:pt x="2531" y="11475"/>
                  <a:pt x="4050" y="11475"/>
                </a:cubicBezTo>
                <a:close/>
              </a:path>
            </a:pathLst>
          </a:custGeom>
          <a:solidFill>
            <a:schemeClr val="accent1"/>
          </a:solidFill>
          <a:ln w="12700">
            <a:miter lim="400000"/>
          </a:ln>
        </p:spPr>
        <p:txBody>
          <a:bodyPr lIns="45718" tIns="45718" rIns="45718" bIns="45718"/>
          <a:lstStyle/>
          <a:p>
            <a:pPr>
              <a:defRPr>
                <a:latin typeface="OpenSans-Light"/>
                <a:ea typeface="OpenSans-Light"/>
                <a:cs typeface="OpenSans-Light"/>
                <a:sym typeface="OpenSans-Light"/>
              </a:defRPr>
            </a:pPr>
          </a:p>
        </p:txBody>
      </p:sp>
      <p:sp>
        <p:nvSpPr>
          <p:cNvPr id="526" name="Google Shape;1985;p80"/>
          <p:cNvSpPr/>
          <p:nvPr/>
        </p:nvSpPr>
        <p:spPr>
          <a:xfrm>
            <a:off x="6519112" y="3879712"/>
            <a:ext cx="665508" cy="5875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787"/>
                </a:moveTo>
                <a:cubicBezTo>
                  <a:pt x="0" y="3135"/>
                  <a:pt x="338" y="3484"/>
                  <a:pt x="675" y="3484"/>
                </a:cubicBezTo>
                <a:cubicBezTo>
                  <a:pt x="2784" y="3484"/>
                  <a:pt x="2784" y="3484"/>
                  <a:pt x="2784" y="3484"/>
                </a:cubicBezTo>
                <a:cubicBezTo>
                  <a:pt x="4050" y="18900"/>
                  <a:pt x="4050" y="18900"/>
                  <a:pt x="4050" y="18900"/>
                </a:cubicBezTo>
                <a:cubicBezTo>
                  <a:pt x="4050" y="18900"/>
                  <a:pt x="4050" y="18900"/>
                  <a:pt x="4050" y="18900"/>
                </a:cubicBezTo>
                <a:cubicBezTo>
                  <a:pt x="4050" y="20381"/>
                  <a:pt x="5316" y="21600"/>
                  <a:pt x="6750" y="21600"/>
                </a:cubicBezTo>
                <a:cubicBezTo>
                  <a:pt x="8016" y="21600"/>
                  <a:pt x="9028" y="20729"/>
                  <a:pt x="9366" y="19510"/>
                </a:cubicBezTo>
                <a:cubicBezTo>
                  <a:pt x="12234" y="19510"/>
                  <a:pt x="12234" y="19510"/>
                  <a:pt x="12234" y="19510"/>
                </a:cubicBezTo>
                <a:cubicBezTo>
                  <a:pt x="12572" y="20729"/>
                  <a:pt x="13584" y="21600"/>
                  <a:pt x="14850" y="21600"/>
                </a:cubicBezTo>
                <a:cubicBezTo>
                  <a:pt x="16369" y="21600"/>
                  <a:pt x="17550" y="20381"/>
                  <a:pt x="17550" y="18813"/>
                </a:cubicBezTo>
                <a:cubicBezTo>
                  <a:pt x="17550" y="17245"/>
                  <a:pt x="16369" y="16026"/>
                  <a:pt x="14850" y="16026"/>
                </a:cubicBezTo>
                <a:cubicBezTo>
                  <a:pt x="13584" y="16026"/>
                  <a:pt x="12572" y="16897"/>
                  <a:pt x="12234" y="18116"/>
                </a:cubicBezTo>
                <a:cubicBezTo>
                  <a:pt x="9366" y="18116"/>
                  <a:pt x="9366" y="18116"/>
                  <a:pt x="9366" y="18116"/>
                </a:cubicBezTo>
                <a:cubicBezTo>
                  <a:pt x="9028" y="16897"/>
                  <a:pt x="8016" y="16026"/>
                  <a:pt x="6750" y="16026"/>
                </a:cubicBezTo>
                <a:cubicBezTo>
                  <a:pt x="6159" y="16026"/>
                  <a:pt x="5653" y="16200"/>
                  <a:pt x="5231" y="16548"/>
                </a:cubicBezTo>
                <a:cubicBezTo>
                  <a:pt x="5063" y="14284"/>
                  <a:pt x="5063" y="14284"/>
                  <a:pt x="5063" y="14284"/>
                </a:cubicBezTo>
                <a:cubicBezTo>
                  <a:pt x="5063" y="14284"/>
                  <a:pt x="5063" y="14284"/>
                  <a:pt x="5063" y="14284"/>
                </a:cubicBezTo>
                <a:cubicBezTo>
                  <a:pt x="5063" y="14284"/>
                  <a:pt x="5063" y="14284"/>
                  <a:pt x="5063" y="14284"/>
                </a:cubicBezTo>
                <a:cubicBezTo>
                  <a:pt x="18900" y="13587"/>
                  <a:pt x="18900" y="13587"/>
                  <a:pt x="18900" y="13587"/>
                </a:cubicBezTo>
                <a:cubicBezTo>
                  <a:pt x="19238" y="13587"/>
                  <a:pt x="19491" y="13326"/>
                  <a:pt x="19575" y="13065"/>
                </a:cubicBezTo>
                <a:cubicBezTo>
                  <a:pt x="21600" y="5748"/>
                  <a:pt x="21600" y="5748"/>
                  <a:pt x="21600" y="5748"/>
                </a:cubicBezTo>
                <a:cubicBezTo>
                  <a:pt x="21600" y="5574"/>
                  <a:pt x="21600" y="5313"/>
                  <a:pt x="21431" y="5139"/>
                </a:cubicBezTo>
                <a:cubicBezTo>
                  <a:pt x="21347" y="4965"/>
                  <a:pt x="21178" y="4877"/>
                  <a:pt x="20925" y="4877"/>
                </a:cubicBezTo>
                <a:cubicBezTo>
                  <a:pt x="18731" y="4877"/>
                  <a:pt x="18731" y="4877"/>
                  <a:pt x="18731" y="4877"/>
                </a:cubicBezTo>
                <a:cubicBezTo>
                  <a:pt x="17550" y="523"/>
                  <a:pt x="17550" y="523"/>
                  <a:pt x="17550" y="523"/>
                </a:cubicBezTo>
                <a:cubicBezTo>
                  <a:pt x="17466" y="174"/>
                  <a:pt x="17213" y="0"/>
                  <a:pt x="16875" y="0"/>
                </a:cubicBezTo>
                <a:cubicBezTo>
                  <a:pt x="12150" y="0"/>
                  <a:pt x="12150" y="0"/>
                  <a:pt x="12150" y="0"/>
                </a:cubicBezTo>
                <a:cubicBezTo>
                  <a:pt x="11981" y="0"/>
                  <a:pt x="11813" y="87"/>
                  <a:pt x="11644" y="174"/>
                </a:cubicBezTo>
                <a:cubicBezTo>
                  <a:pt x="9872" y="2090"/>
                  <a:pt x="9872" y="2090"/>
                  <a:pt x="9872" y="2090"/>
                </a:cubicBezTo>
                <a:cubicBezTo>
                  <a:pt x="6750" y="2090"/>
                  <a:pt x="6750" y="2090"/>
                  <a:pt x="6750" y="2090"/>
                </a:cubicBezTo>
                <a:cubicBezTo>
                  <a:pt x="6413" y="2090"/>
                  <a:pt x="6159" y="2352"/>
                  <a:pt x="6075" y="2613"/>
                </a:cubicBezTo>
                <a:cubicBezTo>
                  <a:pt x="5569" y="4877"/>
                  <a:pt x="5569" y="4877"/>
                  <a:pt x="5569" y="4877"/>
                </a:cubicBezTo>
                <a:cubicBezTo>
                  <a:pt x="4219" y="4877"/>
                  <a:pt x="4219" y="4877"/>
                  <a:pt x="4219" y="4877"/>
                </a:cubicBezTo>
                <a:cubicBezTo>
                  <a:pt x="4050" y="2700"/>
                  <a:pt x="4050" y="2700"/>
                  <a:pt x="4050" y="2700"/>
                </a:cubicBezTo>
                <a:cubicBezTo>
                  <a:pt x="4050" y="2352"/>
                  <a:pt x="3713" y="2090"/>
                  <a:pt x="3375" y="2090"/>
                </a:cubicBezTo>
                <a:cubicBezTo>
                  <a:pt x="675" y="2090"/>
                  <a:pt x="675" y="2090"/>
                  <a:pt x="675" y="2090"/>
                </a:cubicBezTo>
                <a:cubicBezTo>
                  <a:pt x="338" y="2090"/>
                  <a:pt x="0" y="2439"/>
                  <a:pt x="0" y="2787"/>
                </a:cubicBezTo>
                <a:close/>
                <a:moveTo>
                  <a:pt x="14850" y="17419"/>
                </a:moveTo>
                <a:cubicBezTo>
                  <a:pt x="15609" y="17419"/>
                  <a:pt x="16200" y="18029"/>
                  <a:pt x="16200" y="18813"/>
                </a:cubicBezTo>
                <a:cubicBezTo>
                  <a:pt x="16200" y="19597"/>
                  <a:pt x="15609" y="20206"/>
                  <a:pt x="14850" y="20206"/>
                </a:cubicBezTo>
                <a:cubicBezTo>
                  <a:pt x="14091" y="20206"/>
                  <a:pt x="13500" y="19597"/>
                  <a:pt x="13500" y="18813"/>
                </a:cubicBezTo>
                <a:cubicBezTo>
                  <a:pt x="13500" y="18029"/>
                  <a:pt x="14091" y="17419"/>
                  <a:pt x="14850" y="17419"/>
                </a:cubicBezTo>
                <a:close/>
                <a:moveTo>
                  <a:pt x="6750" y="17419"/>
                </a:moveTo>
                <a:cubicBezTo>
                  <a:pt x="7509" y="17419"/>
                  <a:pt x="8100" y="18029"/>
                  <a:pt x="8100" y="18813"/>
                </a:cubicBezTo>
                <a:cubicBezTo>
                  <a:pt x="8100" y="19597"/>
                  <a:pt x="7509" y="20206"/>
                  <a:pt x="6750" y="20206"/>
                </a:cubicBezTo>
                <a:cubicBezTo>
                  <a:pt x="5991" y="20206"/>
                  <a:pt x="5400" y="19597"/>
                  <a:pt x="5400" y="18813"/>
                </a:cubicBezTo>
                <a:cubicBezTo>
                  <a:pt x="5400" y="18029"/>
                  <a:pt x="5991" y="17419"/>
                  <a:pt x="6750" y="17419"/>
                </a:cubicBezTo>
                <a:close/>
                <a:moveTo>
                  <a:pt x="12403" y="1394"/>
                </a:moveTo>
                <a:cubicBezTo>
                  <a:pt x="16369" y="1394"/>
                  <a:pt x="16369" y="1394"/>
                  <a:pt x="16369" y="1394"/>
                </a:cubicBezTo>
                <a:cubicBezTo>
                  <a:pt x="17297" y="4877"/>
                  <a:pt x="17297" y="4877"/>
                  <a:pt x="17297" y="4877"/>
                </a:cubicBezTo>
                <a:cubicBezTo>
                  <a:pt x="11306" y="4877"/>
                  <a:pt x="11306" y="4877"/>
                  <a:pt x="11306" y="4877"/>
                </a:cubicBezTo>
                <a:cubicBezTo>
                  <a:pt x="10884" y="2961"/>
                  <a:pt x="10884" y="2961"/>
                  <a:pt x="10884" y="2961"/>
                </a:cubicBezTo>
                <a:lnTo>
                  <a:pt x="12403" y="1394"/>
                </a:lnTo>
                <a:close/>
                <a:moveTo>
                  <a:pt x="7256" y="3484"/>
                </a:moveTo>
                <a:cubicBezTo>
                  <a:pt x="9619" y="3484"/>
                  <a:pt x="9619" y="3484"/>
                  <a:pt x="9619" y="3484"/>
                </a:cubicBezTo>
                <a:cubicBezTo>
                  <a:pt x="9956" y="4877"/>
                  <a:pt x="9956" y="4877"/>
                  <a:pt x="9956" y="4877"/>
                </a:cubicBezTo>
                <a:cubicBezTo>
                  <a:pt x="6919" y="4877"/>
                  <a:pt x="6919" y="4877"/>
                  <a:pt x="6919" y="4877"/>
                </a:cubicBezTo>
                <a:lnTo>
                  <a:pt x="7256" y="3484"/>
                </a:lnTo>
                <a:close/>
                <a:moveTo>
                  <a:pt x="18225" y="6271"/>
                </a:moveTo>
                <a:cubicBezTo>
                  <a:pt x="18225" y="6271"/>
                  <a:pt x="18225" y="6271"/>
                  <a:pt x="18225" y="6271"/>
                </a:cubicBezTo>
                <a:cubicBezTo>
                  <a:pt x="18225" y="6271"/>
                  <a:pt x="18225" y="6271"/>
                  <a:pt x="18225" y="6271"/>
                </a:cubicBezTo>
                <a:cubicBezTo>
                  <a:pt x="19997" y="6271"/>
                  <a:pt x="19997" y="6271"/>
                  <a:pt x="19997" y="6271"/>
                </a:cubicBezTo>
                <a:cubicBezTo>
                  <a:pt x="18394" y="12194"/>
                  <a:pt x="18394" y="12194"/>
                  <a:pt x="18394" y="12194"/>
                </a:cubicBezTo>
                <a:cubicBezTo>
                  <a:pt x="5063" y="12890"/>
                  <a:pt x="5063" y="12890"/>
                  <a:pt x="5063" y="12890"/>
                </a:cubicBezTo>
                <a:cubicBezTo>
                  <a:pt x="4978" y="12890"/>
                  <a:pt x="4978" y="12890"/>
                  <a:pt x="4894" y="12890"/>
                </a:cubicBezTo>
                <a:cubicBezTo>
                  <a:pt x="4388" y="6271"/>
                  <a:pt x="4388" y="6271"/>
                  <a:pt x="4388" y="6271"/>
                </a:cubicBezTo>
                <a:lnTo>
                  <a:pt x="18225" y="6271"/>
                </a:lnTo>
                <a:close/>
              </a:path>
            </a:pathLst>
          </a:custGeom>
          <a:solidFill>
            <a:schemeClr val="accent6"/>
          </a:solidFill>
          <a:ln w="12700">
            <a:miter lim="400000"/>
          </a:ln>
        </p:spPr>
        <p:txBody>
          <a:bodyPr lIns="45718" tIns="45718" rIns="45718" bIns="45718"/>
          <a:lstStyle/>
          <a:p>
            <a:pPr>
              <a:defRPr>
                <a:latin typeface="OpenSans-Light"/>
                <a:ea typeface="OpenSans-Light"/>
                <a:cs typeface="OpenSans-Light"/>
                <a:sym typeface="OpenSans-Light"/>
              </a:defRPr>
            </a:pPr>
          </a:p>
        </p:txBody>
      </p:sp>
      <p:grpSp>
        <p:nvGrpSpPr>
          <p:cNvPr id="536" name="Google Shape;1986;p80"/>
          <p:cNvGrpSpPr/>
          <p:nvPr/>
        </p:nvGrpSpPr>
        <p:grpSpPr>
          <a:xfrm>
            <a:off x="8199231" y="3879710"/>
            <a:ext cx="483031" cy="587556"/>
            <a:chOff x="-1" y="-1"/>
            <a:chExt cx="483030" cy="587554"/>
          </a:xfrm>
        </p:grpSpPr>
        <p:sp>
          <p:nvSpPr>
            <p:cNvPr id="527" name="Google Shape;1987;p80"/>
            <p:cNvSpPr/>
            <p:nvPr/>
          </p:nvSpPr>
          <p:spPr>
            <a:xfrm>
              <a:off x="-2" y="-2"/>
              <a:ext cx="483032" cy="5875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13" y="2025"/>
                  </a:moveTo>
                  <a:cubicBezTo>
                    <a:pt x="15188" y="338"/>
                    <a:pt x="15188" y="338"/>
                    <a:pt x="15188" y="338"/>
                  </a:cubicBezTo>
                  <a:cubicBezTo>
                    <a:pt x="15075" y="169"/>
                    <a:pt x="14738" y="0"/>
                    <a:pt x="14400" y="0"/>
                  </a:cubicBezTo>
                  <a:cubicBezTo>
                    <a:pt x="7200" y="0"/>
                    <a:pt x="7200" y="0"/>
                    <a:pt x="7200" y="0"/>
                  </a:cubicBezTo>
                  <a:cubicBezTo>
                    <a:pt x="6862" y="0"/>
                    <a:pt x="6525" y="169"/>
                    <a:pt x="6413" y="338"/>
                  </a:cubicBezTo>
                  <a:cubicBezTo>
                    <a:pt x="5287" y="2025"/>
                    <a:pt x="5287" y="2025"/>
                    <a:pt x="5287" y="2025"/>
                  </a:cubicBezTo>
                  <a:cubicBezTo>
                    <a:pt x="900" y="2025"/>
                    <a:pt x="900" y="2025"/>
                    <a:pt x="900" y="2025"/>
                  </a:cubicBezTo>
                  <a:cubicBezTo>
                    <a:pt x="450" y="2025"/>
                    <a:pt x="0" y="2363"/>
                    <a:pt x="0" y="2700"/>
                  </a:cubicBezTo>
                  <a:cubicBezTo>
                    <a:pt x="0" y="20925"/>
                    <a:pt x="0" y="20925"/>
                    <a:pt x="0" y="20925"/>
                  </a:cubicBezTo>
                  <a:cubicBezTo>
                    <a:pt x="0" y="21262"/>
                    <a:pt x="450" y="21600"/>
                    <a:pt x="900" y="21600"/>
                  </a:cubicBezTo>
                  <a:cubicBezTo>
                    <a:pt x="20700" y="21600"/>
                    <a:pt x="20700" y="21600"/>
                    <a:pt x="20700" y="21600"/>
                  </a:cubicBezTo>
                  <a:cubicBezTo>
                    <a:pt x="21150" y="21600"/>
                    <a:pt x="21600" y="21262"/>
                    <a:pt x="21600" y="20925"/>
                  </a:cubicBezTo>
                  <a:cubicBezTo>
                    <a:pt x="21600" y="2700"/>
                    <a:pt x="21600" y="2700"/>
                    <a:pt x="21600" y="2700"/>
                  </a:cubicBezTo>
                  <a:cubicBezTo>
                    <a:pt x="21600" y="2363"/>
                    <a:pt x="21150" y="2025"/>
                    <a:pt x="20700" y="2025"/>
                  </a:cubicBezTo>
                  <a:lnTo>
                    <a:pt x="16313" y="2025"/>
                  </a:lnTo>
                  <a:close/>
                  <a:moveTo>
                    <a:pt x="7762" y="1350"/>
                  </a:moveTo>
                  <a:cubicBezTo>
                    <a:pt x="13838" y="1350"/>
                    <a:pt x="13838" y="1350"/>
                    <a:pt x="13838" y="1350"/>
                  </a:cubicBezTo>
                  <a:cubicBezTo>
                    <a:pt x="15637" y="4050"/>
                    <a:pt x="15637" y="4050"/>
                    <a:pt x="15637" y="4050"/>
                  </a:cubicBezTo>
                  <a:cubicBezTo>
                    <a:pt x="5962" y="4050"/>
                    <a:pt x="5962" y="4050"/>
                    <a:pt x="5962" y="4050"/>
                  </a:cubicBezTo>
                  <a:lnTo>
                    <a:pt x="7762" y="1350"/>
                  </a:lnTo>
                  <a:close/>
                  <a:moveTo>
                    <a:pt x="19800" y="20250"/>
                  </a:moveTo>
                  <a:cubicBezTo>
                    <a:pt x="1800" y="20250"/>
                    <a:pt x="1800" y="20250"/>
                    <a:pt x="1800" y="20250"/>
                  </a:cubicBezTo>
                  <a:cubicBezTo>
                    <a:pt x="1800" y="3375"/>
                    <a:pt x="1800" y="3375"/>
                    <a:pt x="1800" y="3375"/>
                  </a:cubicBezTo>
                  <a:cubicBezTo>
                    <a:pt x="4387" y="3375"/>
                    <a:pt x="4387" y="3375"/>
                    <a:pt x="4387" y="3375"/>
                  </a:cubicBezTo>
                  <a:cubicBezTo>
                    <a:pt x="3712" y="4388"/>
                    <a:pt x="3712" y="4388"/>
                    <a:pt x="3712" y="4388"/>
                  </a:cubicBezTo>
                  <a:cubicBezTo>
                    <a:pt x="3600" y="4641"/>
                    <a:pt x="3600" y="4894"/>
                    <a:pt x="3712" y="5063"/>
                  </a:cubicBezTo>
                  <a:cubicBezTo>
                    <a:pt x="3937" y="5316"/>
                    <a:pt x="4162" y="5400"/>
                    <a:pt x="4500" y="5400"/>
                  </a:cubicBezTo>
                  <a:cubicBezTo>
                    <a:pt x="17100" y="5400"/>
                    <a:pt x="17100" y="5400"/>
                    <a:pt x="17100" y="5400"/>
                  </a:cubicBezTo>
                  <a:cubicBezTo>
                    <a:pt x="17100" y="5400"/>
                    <a:pt x="17100" y="5400"/>
                    <a:pt x="17100" y="5400"/>
                  </a:cubicBezTo>
                  <a:cubicBezTo>
                    <a:pt x="17550" y="5400"/>
                    <a:pt x="18000" y="5063"/>
                    <a:pt x="18000" y="4725"/>
                  </a:cubicBezTo>
                  <a:cubicBezTo>
                    <a:pt x="18000" y="4556"/>
                    <a:pt x="18000" y="4472"/>
                    <a:pt x="17888" y="4303"/>
                  </a:cubicBezTo>
                  <a:cubicBezTo>
                    <a:pt x="17212" y="3375"/>
                    <a:pt x="17212" y="3375"/>
                    <a:pt x="17212" y="3375"/>
                  </a:cubicBezTo>
                  <a:cubicBezTo>
                    <a:pt x="19800" y="3375"/>
                    <a:pt x="19800" y="3375"/>
                    <a:pt x="19800" y="3375"/>
                  </a:cubicBezTo>
                  <a:lnTo>
                    <a:pt x="19800" y="20250"/>
                  </a:ln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28" name="Google Shape;1988;p80"/>
            <p:cNvSpPr/>
            <p:nvPr/>
          </p:nvSpPr>
          <p:spPr>
            <a:xfrm>
              <a:off x="181732" y="200947"/>
              <a:ext cx="219994" cy="37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36" y="0"/>
                  </a:moveTo>
                  <a:cubicBezTo>
                    <a:pt x="1964" y="0"/>
                    <a:pt x="1964" y="0"/>
                    <a:pt x="1964" y="0"/>
                  </a:cubicBezTo>
                  <a:cubicBezTo>
                    <a:pt x="982" y="0"/>
                    <a:pt x="0" y="5400"/>
                    <a:pt x="0" y="10800"/>
                  </a:cubicBezTo>
                  <a:cubicBezTo>
                    <a:pt x="0" y="16200"/>
                    <a:pt x="982" y="21600"/>
                    <a:pt x="1964" y="21600"/>
                  </a:cubicBezTo>
                  <a:cubicBezTo>
                    <a:pt x="19636" y="21600"/>
                    <a:pt x="19636" y="21600"/>
                    <a:pt x="19636" y="21600"/>
                  </a:cubicBezTo>
                  <a:cubicBezTo>
                    <a:pt x="20618" y="21600"/>
                    <a:pt x="21600" y="16200"/>
                    <a:pt x="21600" y="10800"/>
                  </a:cubicBezTo>
                  <a:cubicBezTo>
                    <a:pt x="21600" y="5400"/>
                    <a:pt x="20618" y="0"/>
                    <a:pt x="19636" y="0"/>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29" name="Google Shape;1989;p80"/>
            <p:cNvSpPr/>
            <p:nvPr/>
          </p:nvSpPr>
          <p:spPr>
            <a:xfrm>
              <a:off x="181732" y="292684"/>
              <a:ext cx="219994" cy="37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36" y="0"/>
                  </a:moveTo>
                  <a:cubicBezTo>
                    <a:pt x="1964" y="0"/>
                    <a:pt x="1964" y="0"/>
                    <a:pt x="1964" y="0"/>
                  </a:cubicBezTo>
                  <a:cubicBezTo>
                    <a:pt x="982" y="0"/>
                    <a:pt x="0" y="5400"/>
                    <a:pt x="0" y="10800"/>
                  </a:cubicBezTo>
                  <a:cubicBezTo>
                    <a:pt x="0" y="16200"/>
                    <a:pt x="982" y="21600"/>
                    <a:pt x="1964" y="21600"/>
                  </a:cubicBezTo>
                  <a:cubicBezTo>
                    <a:pt x="19636" y="21600"/>
                    <a:pt x="19636" y="21600"/>
                    <a:pt x="19636" y="21600"/>
                  </a:cubicBezTo>
                  <a:cubicBezTo>
                    <a:pt x="20618" y="21600"/>
                    <a:pt x="21600" y="16200"/>
                    <a:pt x="21600" y="10800"/>
                  </a:cubicBezTo>
                  <a:cubicBezTo>
                    <a:pt x="21600" y="5400"/>
                    <a:pt x="20618" y="0"/>
                    <a:pt x="19636" y="0"/>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30" name="Google Shape;1990;p80"/>
            <p:cNvSpPr/>
            <p:nvPr/>
          </p:nvSpPr>
          <p:spPr>
            <a:xfrm>
              <a:off x="181732" y="384421"/>
              <a:ext cx="219994" cy="37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36" y="0"/>
                  </a:moveTo>
                  <a:cubicBezTo>
                    <a:pt x="1964" y="0"/>
                    <a:pt x="1964" y="0"/>
                    <a:pt x="1964" y="0"/>
                  </a:cubicBezTo>
                  <a:cubicBezTo>
                    <a:pt x="982" y="0"/>
                    <a:pt x="0" y="5400"/>
                    <a:pt x="0" y="10800"/>
                  </a:cubicBezTo>
                  <a:cubicBezTo>
                    <a:pt x="0" y="16200"/>
                    <a:pt x="982" y="21600"/>
                    <a:pt x="1964" y="21600"/>
                  </a:cubicBezTo>
                  <a:cubicBezTo>
                    <a:pt x="19636" y="21600"/>
                    <a:pt x="19636" y="21600"/>
                    <a:pt x="19636" y="21600"/>
                  </a:cubicBezTo>
                  <a:cubicBezTo>
                    <a:pt x="20618" y="21600"/>
                    <a:pt x="21600" y="16200"/>
                    <a:pt x="21600" y="10800"/>
                  </a:cubicBezTo>
                  <a:cubicBezTo>
                    <a:pt x="21600" y="5400"/>
                    <a:pt x="20618" y="0"/>
                    <a:pt x="19636" y="0"/>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31" name="Google Shape;1991;p80"/>
            <p:cNvSpPr/>
            <p:nvPr/>
          </p:nvSpPr>
          <p:spPr>
            <a:xfrm>
              <a:off x="181732" y="476157"/>
              <a:ext cx="219994" cy="37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36" y="0"/>
                  </a:moveTo>
                  <a:cubicBezTo>
                    <a:pt x="1964" y="0"/>
                    <a:pt x="1964" y="0"/>
                    <a:pt x="1964" y="0"/>
                  </a:cubicBezTo>
                  <a:cubicBezTo>
                    <a:pt x="982" y="0"/>
                    <a:pt x="0" y="5400"/>
                    <a:pt x="0" y="10800"/>
                  </a:cubicBezTo>
                  <a:cubicBezTo>
                    <a:pt x="0" y="16200"/>
                    <a:pt x="982" y="21600"/>
                    <a:pt x="1964" y="21600"/>
                  </a:cubicBezTo>
                  <a:cubicBezTo>
                    <a:pt x="19636" y="21600"/>
                    <a:pt x="19636" y="21600"/>
                    <a:pt x="19636" y="21600"/>
                  </a:cubicBezTo>
                  <a:cubicBezTo>
                    <a:pt x="20618" y="21600"/>
                    <a:pt x="21600" y="16200"/>
                    <a:pt x="21600" y="10800"/>
                  </a:cubicBezTo>
                  <a:cubicBezTo>
                    <a:pt x="21600" y="5400"/>
                    <a:pt x="20618" y="0"/>
                    <a:pt x="19636" y="0"/>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32" name="Google Shape;1992;p80"/>
            <p:cNvSpPr/>
            <p:nvPr/>
          </p:nvSpPr>
          <p:spPr>
            <a:xfrm>
              <a:off x="81300" y="200947"/>
              <a:ext cx="59783" cy="37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0" y="0"/>
                  </a:moveTo>
                  <a:cubicBezTo>
                    <a:pt x="7200" y="0"/>
                    <a:pt x="7200" y="0"/>
                    <a:pt x="7200" y="0"/>
                  </a:cubicBezTo>
                  <a:cubicBezTo>
                    <a:pt x="3600" y="0"/>
                    <a:pt x="0" y="5400"/>
                    <a:pt x="0" y="10800"/>
                  </a:cubicBezTo>
                  <a:cubicBezTo>
                    <a:pt x="0" y="16200"/>
                    <a:pt x="3600" y="21600"/>
                    <a:pt x="7200" y="21600"/>
                  </a:cubicBezTo>
                  <a:cubicBezTo>
                    <a:pt x="14400" y="21600"/>
                    <a:pt x="14400" y="21600"/>
                    <a:pt x="14400" y="21600"/>
                  </a:cubicBezTo>
                  <a:cubicBezTo>
                    <a:pt x="18000" y="21600"/>
                    <a:pt x="21600" y="16200"/>
                    <a:pt x="21600" y="10800"/>
                  </a:cubicBezTo>
                  <a:cubicBezTo>
                    <a:pt x="21600" y="5400"/>
                    <a:pt x="18000" y="0"/>
                    <a:pt x="14400" y="0"/>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33" name="Google Shape;1993;p80"/>
            <p:cNvSpPr/>
            <p:nvPr/>
          </p:nvSpPr>
          <p:spPr>
            <a:xfrm>
              <a:off x="81300" y="292684"/>
              <a:ext cx="59783" cy="37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0" y="0"/>
                  </a:moveTo>
                  <a:cubicBezTo>
                    <a:pt x="7200" y="0"/>
                    <a:pt x="7200" y="0"/>
                    <a:pt x="7200" y="0"/>
                  </a:cubicBezTo>
                  <a:cubicBezTo>
                    <a:pt x="3600" y="0"/>
                    <a:pt x="0" y="5400"/>
                    <a:pt x="0" y="10800"/>
                  </a:cubicBezTo>
                  <a:cubicBezTo>
                    <a:pt x="0" y="16200"/>
                    <a:pt x="3600" y="21600"/>
                    <a:pt x="7200" y="21600"/>
                  </a:cubicBezTo>
                  <a:cubicBezTo>
                    <a:pt x="14400" y="21600"/>
                    <a:pt x="14400" y="21600"/>
                    <a:pt x="14400" y="21600"/>
                  </a:cubicBezTo>
                  <a:cubicBezTo>
                    <a:pt x="18000" y="21600"/>
                    <a:pt x="21600" y="16200"/>
                    <a:pt x="21600" y="10800"/>
                  </a:cubicBezTo>
                  <a:cubicBezTo>
                    <a:pt x="21600" y="5400"/>
                    <a:pt x="18000" y="0"/>
                    <a:pt x="14400" y="0"/>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34" name="Google Shape;1994;p80"/>
            <p:cNvSpPr/>
            <p:nvPr/>
          </p:nvSpPr>
          <p:spPr>
            <a:xfrm>
              <a:off x="81300" y="384421"/>
              <a:ext cx="59783" cy="37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0" y="0"/>
                  </a:moveTo>
                  <a:cubicBezTo>
                    <a:pt x="7200" y="0"/>
                    <a:pt x="7200" y="0"/>
                    <a:pt x="7200" y="0"/>
                  </a:cubicBezTo>
                  <a:cubicBezTo>
                    <a:pt x="3600" y="0"/>
                    <a:pt x="0" y="5400"/>
                    <a:pt x="0" y="10800"/>
                  </a:cubicBezTo>
                  <a:cubicBezTo>
                    <a:pt x="0" y="16200"/>
                    <a:pt x="3600" y="21600"/>
                    <a:pt x="7200" y="21600"/>
                  </a:cubicBezTo>
                  <a:cubicBezTo>
                    <a:pt x="14400" y="21600"/>
                    <a:pt x="14400" y="21600"/>
                    <a:pt x="14400" y="21600"/>
                  </a:cubicBezTo>
                  <a:cubicBezTo>
                    <a:pt x="18000" y="21600"/>
                    <a:pt x="21600" y="16200"/>
                    <a:pt x="21600" y="10800"/>
                  </a:cubicBezTo>
                  <a:cubicBezTo>
                    <a:pt x="21600" y="5400"/>
                    <a:pt x="18000" y="0"/>
                    <a:pt x="14400" y="0"/>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35" name="Google Shape;1995;p80"/>
            <p:cNvSpPr/>
            <p:nvPr/>
          </p:nvSpPr>
          <p:spPr>
            <a:xfrm>
              <a:off x="81300" y="476157"/>
              <a:ext cx="59783" cy="37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0" y="0"/>
                  </a:moveTo>
                  <a:cubicBezTo>
                    <a:pt x="7200" y="0"/>
                    <a:pt x="7200" y="0"/>
                    <a:pt x="7200" y="0"/>
                  </a:cubicBezTo>
                  <a:cubicBezTo>
                    <a:pt x="3600" y="0"/>
                    <a:pt x="0" y="5400"/>
                    <a:pt x="0" y="10800"/>
                  </a:cubicBezTo>
                  <a:cubicBezTo>
                    <a:pt x="0" y="16200"/>
                    <a:pt x="3600" y="21600"/>
                    <a:pt x="7200" y="21600"/>
                  </a:cubicBezTo>
                  <a:cubicBezTo>
                    <a:pt x="14400" y="21600"/>
                    <a:pt x="14400" y="21600"/>
                    <a:pt x="14400" y="21600"/>
                  </a:cubicBezTo>
                  <a:cubicBezTo>
                    <a:pt x="18000" y="21600"/>
                    <a:pt x="21600" y="16200"/>
                    <a:pt x="21600" y="10800"/>
                  </a:cubicBezTo>
                  <a:cubicBezTo>
                    <a:pt x="21600" y="5400"/>
                    <a:pt x="18000" y="0"/>
                    <a:pt x="14400" y="0"/>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grpSp>
      <p:sp>
        <p:nvSpPr>
          <p:cNvPr id="537" name="Google Shape;1996;p80"/>
          <p:cNvSpPr txBox="1"/>
          <p:nvPr/>
        </p:nvSpPr>
        <p:spPr>
          <a:xfrm>
            <a:off x="8727985" y="2071527"/>
            <a:ext cx="2535209" cy="50160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nSpc>
                <a:spcPct val="90000"/>
              </a:lnSpc>
              <a:defRPr sz="1400">
                <a:latin typeface="OpenSans-Light"/>
                <a:ea typeface="OpenSans-Light"/>
                <a:cs typeface="OpenSans-Light"/>
                <a:sym typeface="OpenSans-Light"/>
              </a:defRPr>
            </a:lvl1pPr>
          </a:lstStyle>
          <a:p>
            <a:pPr/>
            <a:r>
              <a:t>Nequuntis vestibulum vitae ligula vitae orci euismod</a:t>
            </a:r>
          </a:p>
        </p:txBody>
      </p:sp>
      <p:sp>
        <p:nvSpPr>
          <p:cNvPr id="538" name="Google Shape;1997;p80"/>
          <p:cNvSpPr txBox="1"/>
          <p:nvPr/>
        </p:nvSpPr>
        <p:spPr>
          <a:xfrm>
            <a:off x="7895273" y="5354651"/>
            <a:ext cx="2535209" cy="50160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nSpc>
                <a:spcPct val="90000"/>
              </a:lnSpc>
              <a:defRPr sz="1400">
                <a:latin typeface="OpenSans-Light"/>
                <a:ea typeface="OpenSans-Light"/>
                <a:cs typeface="OpenSans-Light"/>
                <a:sym typeface="OpenSans-Light"/>
              </a:defRPr>
            </a:lvl1pPr>
          </a:lstStyle>
          <a:p>
            <a:pPr/>
            <a:r>
              <a:t>Aenean in enim at nisl sollicitudin mollis pretium</a:t>
            </a:r>
          </a:p>
        </p:txBody>
      </p:sp>
      <p:sp>
        <p:nvSpPr>
          <p:cNvPr id="539" name="Google Shape;1998;p80"/>
          <p:cNvSpPr txBox="1"/>
          <p:nvPr/>
        </p:nvSpPr>
        <p:spPr>
          <a:xfrm>
            <a:off x="4689750" y="5362750"/>
            <a:ext cx="2535210" cy="50160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r">
              <a:lnSpc>
                <a:spcPct val="90000"/>
              </a:lnSpc>
              <a:defRPr sz="1400">
                <a:latin typeface="OpenSans-Light"/>
                <a:ea typeface="OpenSans-Light"/>
                <a:cs typeface="OpenSans-Light"/>
                <a:sym typeface="OpenSans-Light"/>
              </a:defRPr>
            </a:lvl1pPr>
          </a:lstStyle>
          <a:p>
            <a:pPr/>
            <a:r>
              <a:t>Aenean in enim at nisl sollicitudin mollis pretium</a:t>
            </a:r>
          </a:p>
        </p:txBody>
      </p:sp>
      <p:sp>
        <p:nvSpPr>
          <p:cNvPr id="540"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524"/>
                                        </p:tgtEl>
                                        <p:attrNameLst>
                                          <p:attrName>style.visibility</p:attrName>
                                        </p:attrNameLst>
                                      </p:cBhvr>
                                      <p:to>
                                        <p:strVal val="visible"/>
                                      </p:to>
                                    </p:set>
                                    <p:anim calcmode="lin" valueType="num">
                                      <p:cBhvr>
                                        <p:cTn id="7" dur="1000" fill="hold"/>
                                        <p:tgtEl>
                                          <p:spTgt spid="524"/>
                                        </p:tgtEl>
                                        <p:attrNameLst>
                                          <p:attrName>ppt_w</p:attrName>
                                        </p:attrNameLst>
                                      </p:cBhvr>
                                      <p:tavLst>
                                        <p:tav tm="0">
                                          <p:val>
                                            <p:fltVal val="0"/>
                                          </p:val>
                                        </p:tav>
                                        <p:tav tm="100000">
                                          <p:val>
                                            <p:strVal val="#ppt_w"/>
                                          </p:val>
                                        </p:tav>
                                      </p:tavLst>
                                    </p:anim>
                                    <p:anim calcmode="lin" valueType="num">
                                      <p:cBhvr>
                                        <p:cTn id="8" dur="1000" fill="hold"/>
                                        <p:tgtEl>
                                          <p:spTgt spid="524"/>
                                        </p:tgtEl>
                                        <p:attrNameLst>
                                          <p:attrName>ppt_h</p:attrName>
                                        </p:attrNameLst>
                                      </p:cBhvr>
                                      <p:tavLst>
                                        <p:tav tm="0">
                                          <p:val>
                                            <p:fltVal val="0"/>
                                          </p:val>
                                        </p:tav>
                                        <p:tav tm="100000">
                                          <p:val>
                                            <p:strVal val="#ppt_h"/>
                                          </p:val>
                                        </p:tav>
                                      </p:tavLst>
                                    </p:anim>
                                    <p:anim calcmode="lin" valueType="num">
                                      <p:cBhvr>
                                        <p:cTn id="9" dur="1000" fill="hold"/>
                                        <p:tgtEl>
                                          <p:spTgt spid="5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2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Class="entr" nodeType="afterEffect" presetSubtype="9" presetID="15" grpId="2" fill="hold">
                                  <p:stCondLst>
                                    <p:cond delay="0"/>
                                  </p:stCondLst>
                                  <p:iterate type="el" backwards="0">
                                    <p:tmAbs val="0"/>
                                  </p:iterate>
                                  <p:childTnLst>
                                    <p:set>
                                      <p:cBhvr>
                                        <p:cTn id="13" fill="hold"/>
                                        <p:tgtEl>
                                          <p:spTgt spid="525"/>
                                        </p:tgtEl>
                                        <p:attrNameLst>
                                          <p:attrName>style.visibility</p:attrName>
                                        </p:attrNameLst>
                                      </p:cBhvr>
                                      <p:to>
                                        <p:strVal val="visible"/>
                                      </p:to>
                                    </p:set>
                                    <p:anim calcmode="lin" valueType="num">
                                      <p:cBhvr>
                                        <p:cTn id="14" dur="1000" fill="hold"/>
                                        <p:tgtEl>
                                          <p:spTgt spid="525"/>
                                        </p:tgtEl>
                                        <p:attrNameLst>
                                          <p:attrName>ppt_w</p:attrName>
                                        </p:attrNameLst>
                                      </p:cBhvr>
                                      <p:tavLst>
                                        <p:tav tm="0">
                                          <p:val>
                                            <p:fltVal val="0"/>
                                          </p:val>
                                        </p:tav>
                                        <p:tav tm="100000">
                                          <p:val>
                                            <p:strVal val="#ppt_w"/>
                                          </p:val>
                                        </p:tav>
                                      </p:tavLst>
                                    </p:anim>
                                    <p:anim calcmode="lin" valueType="num">
                                      <p:cBhvr>
                                        <p:cTn id="15" dur="1000" fill="hold"/>
                                        <p:tgtEl>
                                          <p:spTgt spid="525"/>
                                        </p:tgtEl>
                                        <p:attrNameLst>
                                          <p:attrName>ppt_h</p:attrName>
                                        </p:attrNameLst>
                                      </p:cBhvr>
                                      <p:tavLst>
                                        <p:tav tm="0">
                                          <p:val>
                                            <p:fltVal val="0"/>
                                          </p:val>
                                        </p:tav>
                                        <p:tav tm="100000">
                                          <p:val>
                                            <p:strVal val="#ppt_h"/>
                                          </p:val>
                                        </p:tav>
                                      </p:tavLst>
                                    </p:anim>
                                    <p:anim calcmode="lin" valueType="num">
                                      <p:cBhvr>
                                        <p:cTn id="16" dur="1000" fill="hold"/>
                                        <p:tgtEl>
                                          <p:spTgt spid="525"/>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525"/>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Class="entr" nodeType="afterEffect" presetSubtype="9" presetID="15" grpId="3" fill="hold">
                                  <p:stCondLst>
                                    <p:cond delay="0"/>
                                  </p:stCondLst>
                                  <p:iterate type="el" backwards="0">
                                    <p:tmAbs val="0"/>
                                  </p:iterate>
                                  <p:childTnLst>
                                    <p:set>
                                      <p:cBhvr>
                                        <p:cTn id="20" fill="hold"/>
                                        <p:tgtEl>
                                          <p:spTgt spid="526"/>
                                        </p:tgtEl>
                                        <p:attrNameLst>
                                          <p:attrName>style.visibility</p:attrName>
                                        </p:attrNameLst>
                                      </p:cBhvr>
                                      <p:to>
                                        <p:strVal val="visible"/>
                                      </p:to>
                                    </p:set>
                                    <p:anim calcmode="lin" valueType="num">
                                      <p:cBhvr>
                                        <p:cTn id="21" dur="1000" fill="hold"/>
                                        <p:tgtEl>
                                          <p:spTgt spid="526"/>
                                        </p:tgtEl>
                                        <p:attrNameLst>
                                          <p:attrName>ppt_w</p:attrName>
                                        </p:attrNameLst>
                                      </p:cBhvr>
                                      <p:tavLst>
                                        <p:tav tm="0">
                                          <p:val>
                                            <p:fltVal val="0"/>
                                          </p:val>
                                        </p:tav>
                                        <p:tav tm="100000">
                                          <p:val>
                                            <p:strVal val="#ppt_w"/>
                                          </p:val>
                                        </p:tav>
                                      </p:tavLst>
                                    </p:anim>
                                    <p:anim calcmode="lin" valueType="num">
                                      <p:cBhvr>
                                        <p:cTn id="22" dur="1000" fill="hold"/>
                                        <p:tgtEl>
                                          <p:spTgt spid="526"/>
                                        </p:tgtEl>
                                        <p:attrNameLst>
                                          <p:attrName>ppt_h</p:attrName>
                                        </p:attrNameLst>
                                      </p:cBhvr>
                                      <p:tavLst>
                                        <p:tav tm="0">
                                          <p:val>
                                            <p:fltVal val="0"/>
                                          </p:val>
                                        </p:tav>
                                        <p:tav tm="100000">
                                          <p:val>
                                            <p:strVal val="#ppt_h"/>
                                          </p:val>
                                        </p:tav>
                                      </p:tavLst>
                                    </p:anim>
                                    <p:anim calcmode="lin" valueType="num">
                                      <p:cBhvr>
                                        <p:cTn id="23" dur="1000" fill="hold"/>
                                        <p:tgtEl>
                                          <p:spTgt spid="526"/>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526"/>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Class="entr" nodeType="afterEffect" presetSubtype="9" presetID="15" grpId="4" fill="hold">
                                  <p:stCondLst>
                                    <p:cond delay="0"/>
                                  </p:stCondLst>
                                  <p:iterate type="el" backwards="0">
                                    <p:tmAbs val="0"/>
                                  </p:iterate>
                                  <p:childTnLst>
                                    <p:set>
                                      <p:cBhvr>
                                        <p:cTn id="27" fill="hold"/>
                                        <p:tgtEl>
                                          <p:spTgt spid="536"/>
                                        </p:tgtEl>
                                        <p:attrNameLst>
                                          <p:attrName>style.visibility</p:attrName>
                                        </p:attrNameLst>
                                      </p:cBhvr>
                                      <p:to>
                                        <p:strVal val="visible"/>
                                      </p:to>
                                    </p:set>
                                    <p:anim calcmode="lin" valueType="num">
                                      <p:cBhvr>
                                        <p:cTn id="28" dur="1000" fill="hold"/>
                                        <p:tgtEl>
                                          <p:spTgt spid="536"/>
                                        </p:tgtEl>
                                        <p:attrNameLst>
                                          <p:attrName>ppt_w</p:attrName>
                                        </p:attrNameLst>
                                      </p:cBhvr>
                                      <p:tavLst>
                                        <p:tav tm="0">
                                          <p:val>
                                            <p:fltVal val="0"/>
                                          </p:val>
                                        </p:tav>
                                        <p:tav tm="100000">
                                          <p:val>
                                            <p:strVal val="#ppt_w"/>
                                          </p:val>
                                        </p:tav>
                                      </p:tavLst>
                                    </p:anim>
                                    <p:anim calcmode="lin" valueType="num">
                                      <p:cBhvr>
                                        <p:cTn id="29" dur="1000" fill="hold"/>
                                        <p:tgtEl>
                                          <p:spTgt spid="536"/>
                                        </p:tgtEl>
                                        <p:attrNameLst>
                                          <p:attrName>ppt_h</p:attrName>
                                        </p:attrNameLst>
                                      </p:cBhvr>
                                      <p:tavLst>
                                        <p:tav tm="0">
                                          <p:val>
                                            <p:fltVal val="0"/>
                                          </p:val>
                                        </p:tav>
                                        <p:tav tm="100000">
                                          <p:val>
                                            <p:strVal val="#ppt_h"/>
                                          </p:val>
                                        </p:tav>
                                      </p:tavLst>
                                    </p:anim>
                                    <p:anim calcmode="lin" valueType="num">
                                      <p:cBhvr>
                                        <p:cTn id="30" dur="1000" fill="hold"/>
                                        <p:tgtEl>
                                          <p:spTgt spid="536"/>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536"/>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4000"/>
                            </p:stCondLst>
                            <p:childTnLst>
                              <p:par>
                                <p:cTn id="33" presetClass="entr" nodeType="afterEffect" presetSubtype="9" presetID="15" grpId="5" fill="hold">
                                  <p:stCondLst>
                                    <p:cond delay="0"/>
                                  </p:stCondLst>
                                  <p:iterate type="el" backwards="0">
                                    <p:tmAbs val="0"/>
                                  </p:iterate>
                                  <p:childTnLst>
                                    <p:set>
                                      <p:cBhvr>
                                        <p:cTn id="34" fill="hold"/>
                                        <p:tgtEl>
                                          <p:spTgt spid="537"/>
                                        </p:tgtEl>
                                        <p:attrNameLst>
                                          <p:attrName>style.visibility</p:attrName>
                                        </p:attrNameLst>
                                      </p:cBhvr>
                                      <p:to>
                                        <p:strVal val="visible"/>
                                      </p:to>
                                    </p:set>
                                    <p:anim calcmode="lin" valueType="num">
                                      <p:cBhvr>
                                        <p:cTn id="35" dur="1000" fill="hold"/>
                                        <p:tgtEl>
                                          <p:spTgt spid="537"/>
                                        </p:tgtEl>
                                        <p:attrNameLst>
                                          <p:attrName>ppt_w</p:attrName>
                                        </p:attrNameLst>
                                      </p:cBhvr>
                                      <p:tavLst>
                                        <p:tav tm="0">
                                          <p:val>
                                            <p:fltVal val="0"/>
                                          </p:val>
                                        </p:tav>
                                        <p:tav tm="100000">
                                          <p:val>
                                            <p:strVal val="#ppt_w"/>
                                          </p:val>
                                        </p:tav>
                                      </p:tavLst>
                                    </p:anim>
                                    <p:anim calcmode="lin" valueType="num">
                                      <p:cBhvr>
                                        <p:cTn id="36" dur="1000" fill="hold"/>
                                        <p:tgtEl>
                                          <p:spTgt spid="537"/>
                                        </p:tgtEl>
                                        <p:attrNameLst>
                                          <p:attrName>ppt_h</p:attrName>
                                        </p:attrNameLst>
                                      </p:cBhvr>
                                      <p:tavLst>
                                        <p:tav tm="0">
                                          <p:val>
                                            <p:fltVal val="0"/>
                                          </p:val>
                                        </p:tav>
                                        <p:tav tm="100000">
                                          <p:val>
                                            <p:strVal val="#ppt_h"/>
                                          </p:val>
                                        </p:tav>
                                      </p:tavLst>
                                    </p:anim>
                                    <p:anim calcmode="lin" valueType="num">
                                      <p:cBhvr>
                                        <p:cTn id="37" dur="1000" fill="hold"/>
                                        <p:tgtEl>
                                          <p:spTgt spid="537"/>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537"/>
                                        </p:tgtEl>
                                        <p:attrNameLst>
                                          <p:attrName>ppt_y</p:attrName>
                                        </p:attrNameLst>
                                      </p:cBhvr>
                                      <p:tavLst>
                                        <p:tav tm="0" fmla="#ppt_y+(sin(-2*pi*(1-$))*-#ppt_x+cos(-2*pi*(1-$))*(1-#ppt_y))*(1-$)">
                                          <p:val>
                                            <p:fltVal val="0"/>
                                          </p:val>
                                        </p:tav>
                                        <p:tav tm="100000">
                                          <p:val>
                                            <p:fltVal val="1"/>
                                          </p:val>
                                        </p:tav>
                                      </p:tavLst>
                                    </p:anim>
                                  </p:childTnLst>
                                </p:cTn>
                              </p:par>
                            </p:childTnLst>
                          </p:cTn>
                        </p:par>
                        <p:par>
                          <p:cTn id="39" fill="hold">
                            <p:stCondLst>
                              <p:cond delay="5000"/>
                            </p:stCondLst>
                            <p:childTnLst>
                              <p:par>
                                <p:cTn id="40" presetClass="entr" nodeType="afterEffect" presetSubtype="9" presetID="15" grpId="6" fill="hold">
                                  <p:stCondLst>
                                    <p:cond delay="0"/>
                                  </p:stCondLst>
                                  <p:iterate type="el" backwards="0">
                                    <p:tmAbs val="0"/>
                                  </p:iterate>
                                  <p:childTnLst>
                                    <p:set>
                                      <p:cBhvr>
                                        <p:cTn id="41" fill="hold"/>
                                        <p:tgtEl>
                                          <p:spTgt spid="538"/>
                                        </p:tgtEl>
                                        <p:attrNameLst>
                                          <p:attrName>style.visibility</p:attrName>
                                        </p:attrNameLst>
                                      </p:cBhvr>
                                      <p:to>
                                        <p:strVal val="visible"/>
                                      </p:to>
                                    </p:set>
                                    <p:anim calcmode="lin" valueType="num">
                                      <p:cBhvr>
                                        <p:cTn id="42" dur="1000" fill="hold"/>
                                        <p:tgtEl>
                                          <p:spTgt spid="538"/>
                                        </p:tgtEl>
                                        <p:attrNameLst>
                                          <p:attrName>ppt_w</p:attrName>
                                        </p:attrNameLst>
                                      </p:cBhvr>
                                      <p:tavLst>
                                        <p:tav tm="0">
                                          <p:val>
                                            <p:fltVal val="0"/>
                                          </p:val>
                                        </p:tav>
                                        <p:tav tm="100000">
                                          <p:val>
                                            <p:strVal val="#ppt_w"/>
                                          </p:val>
                                        </p:tav>
                                      </p:tavLst>
                                    </p:anim>
                                    <p:anim calcmode="lin" valueType="num">
                                      <p:cBhvr>
                                        <p:cTn id="43" dur="1000" fill="hold"/>
                                        <p:tgtEl>
                                          <p:spTgt spid="538"/>
                                        </p:tgtEl>
                                        <p:attrNameLst>
                                          <p:attrName>ppt_h</p:attrName>
                                        </p:attrNameLst>
                                      </p:cBhvr>
                                      <p:tavLst>
                                        <p:tav tm="0">
                                          <p:val>
                                            <p:fltVal val="0"/>
                                          </p:val>
                                        </p:tav>
                                        <p:tav tm="100000">
                                          <p:val>
                                            <p:strVal val="#ppt_h"/>
                                          </p:val>
                                        </p:tav>
                                      </p:tavLst>
                                    </p:anim>
                                    <p:anim calcmode="lin" valueType="num">
                                      <p:cBhvr>
                                        <p:cTn id="44" dur="1000" fill="hold"/>
                                        <p:tgtEl>
                                          <p:spTgt spid="538"/>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538"/>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6000"/>
                            </p:stCondLst>
                            <p:childTnLst>
                              <p:par>
                                <p:cTn id="47" presetClass="entr" nodeType="afterEffect" presetSubtype="9" presetID="15" grpId="7" fill="hold">
                                  <p:stCondLst>
                                    <p:cond delay="0"/>
                                  </p:stCondLst>
                                  <p:iterate type="el" backwards="0">
                                    <p:tmAbs val="0"/>
                                  </p:iterate>
                                  <p:childTnLst>
                                    <p:set>
                                      <p:cBhvr>
                                        <p:cTn id="48" fill="hold"/>
                                        <p:tgtEl>
                                          <p:spTgt spid="539"/>
                                        </p:tgtEl>
                                        <p:attrNameLst>
                                          <p:attrName>style.visibility</p:attrName>
                                        </p:attrNameLst>
                                      </p:cBhvr>
                                      <p:to>
                                        <p:strVal val="visible"/>
                                      </p:to>
                                    </p:set>
                                    <p:anim calcmode="lin" valueType="num">
                                      <p:cBhvr>
                                        <p:cTn id="49" dur="1000" fill="hold"/>
                                        <p:tgtEl>
                                          <p:spTgt spid="539"/>
                                        </p:tgtEl>
                                        <p:attrNameLst>
                                          <p:attrName>ppt_w</p:attrName>
                                        </p:attrNameLst>
                                      </p:cBhvr>
                                      <p:tavLst>
                                        <p:tav tm="0">
                                          <p:val>
                                            <p:fltVal val="0"/>
                                          </p:val>
                                        </p:tav>
                                        <p:tav tm="100000">
                                          <p:val>
                                            <p:strVal val="#ppt_w"/>
                                          </p:val>
                                        </p:tav>
                                      </p:tavLst>
                                    </p:anim>
                                    <p:anim calcmode="lin" valueType="num">
                                      <p:cBhvr>
                                        <p:cTn id="50" dur="1000" fill="hold"/>
                                        <p:tgtEl>
                                          <p:spTgt spid="539"/>
                                        </p:tgtEl>
                                        <p:attrNameLst>
                                          <p:attrName>ppt_h</p:attrName>
                                        </p:attrNameLst>
                                      </p:cBhvr>
                                      <p:tavLst>
                                        <p:tav tm="0">
                                          <p:val>
                                            <p:fltVal val="0"/>
                                          </p:val>
                                        </p:tav>
                                        <p:tav tm="100000">
                                          <p:val>
                                            <p:strVal val="#ppt_h"/>
                                          </p:val>
                                        </p:tav>
                                      </p:tavLst>
                                    </p:anim>
                                    <p:anim calcmode="lin" valueType="num">
                                      <p:cBhvr>
                                        <p:cTn id="51" dur="1000" fill="hold"/>
                                        <p:tgtEl>
                                          <p:spTgt spid="539"/>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539"/>
                                        </p:tgtEl>
                                        <p:attrNameLst>
                                          <p:attrName>ppt_y</p:attrName>
                                        </p:attrNameLst>
                                      </p:cBhvr>
                                      <p:tavLst>
                                        <p:tav tm="0" fmla="#ppt_y+(sin(-2*pi*(1-$))*-#ppt_x+cos(-2*pi*(1-$))*(1-#ppt_y))*(1-$)">
                                          <p:val>
                                            <p:fltVal val="0"/>
                                          </p:val>
                                        </p:tav>
                                        <p:tav tm="100000">
                                          <p:val>
                                            <p:fltVal val="1"/>
                                          </p:val>
                                        </p:tav>
                                      </p:tavLst>
                                    </p:anim>
                                  </p:childTnLst>
                                </p:cTn>
                              </p:par>
                            </p:childTnLst>
                          </p:cTn>
                        </p:par>
                        <p:par>
                          <p:cTn id="53" fill="hold">
                            <p:stCondLst>
                              <p:cond delay="7000"/>
                            </p:stCondLst>
                            <p:childTnLst>
                              <p:par>
                                <p:cTn id="54" presetClass="entr" nodeType="afterEffect" presetSubtype="16" presetID="23" grpId="8" fill="hold">
                                  <p:stCondLst>
                                    <p:cond delay="0"/>
                                  </p:stCondLst>
                                  <p:iterate type="el" backwards="0">
                                    <p:tmAbs val="0"/>
                                  </p:iterate>
                                  <p:childTnLst>
                                    <p:set>
                                      <p:cBhvr>
                                        <p:cTn id="55" fill="hold"/>
                                        <p:tgtEl>
                                          <p:spTgt spid="520"/>
                                        </p:tgtEl>
                                        <p:attrNameLst>
                                          <p:attrName>style.visibility</p:attrName>
                                        </p:attrNameLst>
                                      </p:cBhvr>
                                      <p:to>
                                        <p:strVal val="visible"/>
                                      </p:to>
                                    </p:set>
                                    <p:anim calcmode="lin" valueType="num">
                                      <p:cBhvr>
                                        <p:cTn id="56" dur="500" fill="hold"/>
                                        <p:tgtEl>
                                          <p:spTgt spid="520"/>
                                        </p:tgtEl>
                                        <p:attrNameLst>
                                          <p:attrName>ppt_w</p:attrName>
                                        </p:attrNameLst>
                                      </p:cBhvr>
                                      <p:tavLst>
                                        <p:tav tm="0">
                                          <p:val>
                                            <p:fltVal val="0"/>
                                          </p:val>
                                        </p:tav>
                                        <p:tav tm="100000">
                                          <p:val>
                                            <p:strVal val="#ppt_w"/>
                                          </p:val>
                                        </p:tav>
                                      </p:tavLst>
                                    </p:anim>
                                    <p:anim calcmode="lin" valueType="num">
                                      <p:cBhvr>
                                        <p:cTn id="57" dur="500" fill="hold"/>
                                        <p:tgtEl>
                                          <p:spTgt spid="520"/>
                                        </p:tgtEl>
                                        <p:attrNameLst>
                                          <p:attrName>ppt_h</p:attrName>
                                        </p:attrNameLst>
                                      </p:cBhvr>
                                      <p:tavLst>
                                        <p:tav tm="0">
                                          <p:val>
                                            <p:fltVal val="0"/>
                                          </p:val>
                                        </p:tav>
                                        <p:tav tm="100000">
                                          <p:val>
                                            <p:strVal val="#ppt_h"/>
                                          </p:val>
                                        </p:tav>
                                      </p:tavLst>
                                    </p:anim>
                                  </p:childTnLst>
                                </p:cTn>
                              </p:par>
                            </p:childTnLst>
                          </p:cTn>
                        </p:par>
                        <p:par>
                          <p:cTn id="58" fill="hold">
                            <p:stCondLst>
                              <p:cond delay="7500"/>
                            </p:stCondLst>
                            <p:childTnLst>
                              <p:par>
                                <p:cTn id="59" presetClass="entr" nodeType="afterEffect" presetSubtype="16" presetID="23" grpId="9" fill="hold">
                                  <p:stCondLst>
                                    <p:cond delay="0"/>
                                  </p:stCondLst>
                                  <p:iterate type="el" backwards="0">
                                    <p:tmAbs val="0"/>
                                  </p:iterate>
                                  <p:childTnLst>
                                    <p:set>
                                      <p:cBhvr>
                                        <p:cTn id="60" fill="hold"/>
                                        <p:tgtEl>
                                          <p:spTgt spid="513"/>
                                        </p:tgtEl>
                                        <p:attrNameLst>
                                          <p:attrName>style.visibility</p:attrName>
                                        </p:attrNameLst>
                                      </p:cBhvr>
                                      <p:to>
                                        <p:strVal val="visible"/>
                                      </p:to>
                                    </p:set>
                                    <p:anim calcmode="lin" valueType="num">
                                      <p:cBhvr>
                                        <p:cTn id="61" dur="500" fill="hold"/>
                                        <p:tgtEl>
                                          <p:spTgt spid="513"/>
                                        </p:tgtEl>
                                        <p:attrNameLst>
                                          <p:attrName>ppt_w</p:attrName>
                                        </p:attrNameLst>
                                      </p:cBhvr>
                                      <p:tavLst>
                                        <p:tav tm="0">
                                          <p:val>
                                            <p:fltVal val="0"/>
                                          </p:val>
                                        </p:tav>
                                        <p:tav tm="100000">
                                          <p:val>
                                            <p:strVal val="#ppt_w"/>
                                          </p:val>
                                        </p:tav>
                                      </p:tavLst>
                                    </p:anim>
                                    <p:anim calcmode="lin" valueType="num">
                                      <p:cBhvr>
                                        <p:cTn id="62" dur="500" fill="hold"/>
                                        <p:tgtEl>
                                          <p:spTgt spid="513"/>
                                        </p:tgtEl>
                                        <p:attrNameLst>
                                          <p:attrName>ppt_h</p:attrName>
                                        </p:attrNameLst>
                                      </p:cBhvr>
                                      <p:tavLst>
                                        <p:tav tm="0">
                                          <p:val>
                                            <p:fltVal val="0"/>
                                          </p:val>
                                        </p:tav>
                                        <p:tav tm="100000">
                                          <p:val>
                                            <p:strVal val="#ppt_h"/>
                                          </p:val>
                                        </p:tav>
                                      </p:tavLst>
                                    </p:anim>
                                  </p:childTnLst>
                                </p:cTn>
                              </p:par>
                            </p:childTnLst>
                          </p:cTn>
                        </p:par>
                        <p:par>
                          <p:cTn id="63" fill="hold">
                            <p:stCondLst>
                              <p:cond delay="8000"/>
                            </p:stCondLst>
                            <p:childTnLst>
                              <p:par>
                                <p:cTn id="64" presetClass="entr" nodeType="afterEffect" presetSubtype="16" presetID="23" grpId="10" fill="hold">
                                  <p:stCondLst>
                                    <p:cond delay="0"/>
                                  </p:stCondLst>
                                  <p:iterate type="el" backwards="0">
                                    <p:tmAbs val="0"/>
                                  </p:iterate>
                                  <p:childTnLst>
                                    <p:set>
                                      <p:cBhvr>
                                        <p:cTn id="65" fill="hold"/>
                                        <p:tgtEl>
                                          <p:spTgt spid="506"/>
                                        </p:tgtEl>
                                        <p:attrNameLst>
                                          <p:attrName>style.visibility</p:attrName>
                                        </p:attrNameLst>
                                      </p:cBhvr>
                                      <p:to>
                                        <p:strVal val="visible"/>
                                      </p:to>
                                    </p:set>
                                    <p:anim calcmode="lin" valueType="num">
                                      <p:cBhvr>
                                        <p:cTn id="66" dur="500" fill="hold"/>
                                        <p:tgtEl>
                                          <p:spTgt spid="506"/>
                                        </p:tgtEl>
                                        <p:attrNameLst>
                                          <p:attrName>ppt_w</p:attrName>
                                        </p:attrNameLst>
                                      </p:cBhvr>
                                      <p:tavLst>
                                        <p:tav tm="0">
                                          <p:val>
                                            <p:fltVal val="0"/>
                                          </p:val>
                                        </p:tav>
                                        <p:tav tm="100000">
                                          <p:val>
                                            <p:strVal val="#ppt_w"/>
                                          </p:val>
                                        </p:tav>
                                      </p:tavLst>
                                    </p:anim>
                                    <p:anim calcmode="lin" valueType="num">
                                      <p:cBhvr>
                                        <p:cTn id="67" dur="500" fill="hold"/>
                                        <p:tgtEl>
                                          <p:spTgt spid="506"/>
                                        </p:tgtEl>
                                        <p:attrNameLst>
                                          <p:attrName>ppt_h</p:attrName>
                                        </p:attrNameLst>
                                      </p:cBhvr>
                                      <p:tavLst>
                                        <p:tav tm="0">
                                          <p:val>
                                            <p:fltVal val="0"/>
                                          </p:val>
                                        </p:tav>
                                        <p:tav tm="100000">
                                          <p:val>
                                            <p:strVal val="#ppt_h"/>
                                          </p:val>
                                        </p:tav>
                                      </p:tavLst>
                                    </p:anim>
                                  </p:childTnLst>
                                </p:cTn>
                              </p:par>
                            </p:childTnLst>
                          </p:cTn>
                        </p:par>
                        <p:par>
                          <p:cTn id="68" fill="hold">
                            <p:stCondLst>
                              <p:cond delay="8500"/>
                            </p:stCondLst>
                            <p:childTnLst>
                              <p:par>
                                <p:cTn id="69" presetClass="entr" nodeType="afterEffect" presetSubtype="16" presetID="23" grpId="11" fill="hold">
                                  <p:stCondLst>
                                    <p:cond delay="0"/>
                                  </p:stCondLst>
                                  <p:iterate type="el" backwards="0">
                                    <p:tmAbs val="0"/>
                                  </p:iterate>
                                  <p:childTnLst>
                                    <p:set>
                                      <p:cBhvr>
                                        <p:cTn id="70" fill="hold"/>
                                        <p:tgtEl>
                                          <p:spTgt spid="499"/>
                                        </p:tgtEl>
                                        <p:attrNameLst>
                                          <p:attrName>style.visibility</p:attrName>
                                        </p:attrNameLst>
                                      </p:cBhvr>
                                      <p:to>
                                        <p:strVal val="visible"/>
                                      </p:to>
                                    </p:set>
                                    <p:anim calcmode="lin" valueType="num">
                                      <p:cBhvr>
                                        <p:cTn id="71" dur="500" fill="hold"/>
                                        <p:tgtEl>
                                          <p:spTgt spid="499"/>
                                        </p:tgtEl>
                                        <p:attrNameLst>
                                          <p:attrName>ppt_w</p:attrName>
                                        </p:attrNameLst>
                                      </p:cBhvr>
                                      <p:tavLst>
                                        <p:tav tm="0">
                                          <p:val>
                                            <p:fltVal val="0"/>
                                          </p:val>
                                        </p:tav>
                                        <p:tav tm="100000">
                                          <p:val>
                                            <p:strVal val="#ppt_w"/>
                                          </p:val>
                                        </p:tav>
                                      </p:tavLst>
                                    </p:anim>
                                    <p:anim calcmode="lin" valueType="num">
                                      <p:cBhvr>
                                        <p:cTn id="72" dur="500" fill="hold"/>
                                        <p:tgtEl>
                                          <p:spTgt spid="499"/>
                                        </p:tgtEl>
                                        <p:attrNameLst>
                                          <p:attrName>ppt_h</p:attrName>
                                        </p:attrNameLst>
                                      </p:cBhvr>
                                      <p:tavLst>
                                        <p:tav tm="0">
                                          <p:val>
                                            <p:fltVal val="0"/>
                                          </p:val>
                                        </p:tav>
                                        <p:tav tm="100000">
                                          <p:val>
                                            <p:strVal val="#ppt_h"/>
                                          </p:val>
                                        </p:tav>
                                      </p:tavLst>
                                    </p:anim>
                                  </p:childTnLst>
                                </p:cTn>
                              </p:par>
                            </p:childTnLst>
                          </p:cTn>
                        </p:par>
                        <p:par>
                          <p:cTn id="73" fill="hold">
                            <p:stCondLst>
                              <p:cond delay="9000"/>
                            </p:stCondLst>
                            <p:childTnLst>
                              <p:par>
                                <p:cTn id="74" presetClass="entr" nodeType="afterEffect" presetID="10" grpId="12" fill="hold">
                                  <p:stCondLst>
                                    <p:cond delay="0"/>
                                  </p:stCondLst>
                                  <p:iterate type="el" backwards="0">
                                    <p:tmAbs val="0"/>
                                  </p:iterate>
                                  <p:childTnLst>
                                    <p:set>
                                      <p:cBhvr>
                                        <p:cTn id="75" fill="hold"/>
                                        <p:tgtEl>
                                          <p:spTgt spid="540"/>
                                        </p:tgtEl>
                                        <p:attrNameLst>
                                          <p:attrName>style.visibility</p:attrName>
                                        </p:attrNameLst>
                                      </p:cBhvr>
                                      <p:to>
                                        <p:strVal val="visible"/>
                                      </p:to>
                                    </p:set>
                                    <p:animEffect filter="fade" transition="in">
                                      <p:cBhvr>
                                        <p:cTn id="76" dur="5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9" grpId="11"/>
      <p:bldP build="whole" bldLvl="1" animBg="1" rev="0" advAuto="0" spid="539" grpId="7"/>
      <p:bldP build="whole" bldLvl="1" animBg="1" rev="0" advAuto="0" spid="538" grpId="6"/>
      <p:bldP build="whole" bldLvl="1" animBg="1" rev="0" advAuto="0" spid="526" grpId="3"/>
      <p:bldP build="whole" bldLvl="1" animBg="1" rev="0" advAuto="0" spid="506" grpId="10"/>
      <p:bldP build="whole" bldLvl="1" animBg="1" rev="0" advAuto="0" spid="525" grpId="2"/>
      <p:bldP build="whole" bldLvl="1" animBg="1" rev="0" advAuto="0" spid="524" grpId="1"/>
      <p:bldP build="whole" bldLvl="1" animBg="1" rev="0" advAuto="0" spid="540" grpId="12"/>
      <p:bldP build="whole" bldLvl="1" animBg="1" rev="0" advAuto="0" spid="513" grpId="9"/>
      <p:bldP build="whole" bldLvl="1" animBg="1" rev="0" advAuto="0" spid="536" grpId="4"/>
      <p:bldP build="whole" bldLvl="1" animBg="1" rev="0" advAuto="0" spid="537" grpId="5"/>
      <p:bldP build="whole" bldLvl="1" animBg="1" rev="0" advAuto="0" spid="520" grpId="8"/>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49" name="Google Shape;2546;p91"/>
          <p:cNvGrpSpPr/>
          <p:nvPr/>
        </p:nvGrpSpPr>
        <p:grpSpPr>
          <a:xfrm>
            <a:off x="4122133" y="1994943"/>
            <a:ext cx="3935012" cy="3935576"/>
            <a:chOff x="10" y="-18"/>
            <a:chExt cx="3935011" cy="3935574"/>
          </a:xfrm>
        </p:grpSpPr>
        <p:sp>
          <p:nvSpPr>
            <p:cNvPr id="542" name="Google Shape;2547;p91"/>
            <p:cNvSpPr/>
            <p:nvPr/>
          </p:nvSpPr>
          <p:spPr>
            <a:xfrm>
              <a:off x="2799681" y="1064067"/>
              <a:ext cx="1135341" cy="1765182"/>
            </a:xfrm>
            <a:custGeom>
              <a:avLst/>
              <a:gdLst/>
              <a:ahLst/>
              <a:cxnLst>
                <a:cxn ang="0">
                  <a:pos x="wd2" y="hd2"/>
                </a:cxn>
                <a:cxn ang="5400000">
                  <a:pos x="wd2" y="hd2"/>
                </a:cxn>
                <a:cxn ang="10800000">
                  <a:pos x="wd2" y="hd2"/>
                </a:cxn>
                <a:cxn ang="16200000">
                  <a:pos x="wd2" y="hd2"/>
                </a:cxn>
              </a:cxnLst>
              <a:rect l="0" t="0" r="r" b="b"/>
              <a:pathLst>
                <a:path w="20056" h="19892" fill="norm" stroke="1" extrusionOk="0">
                  <a:moveTo>
                    <a:pt x="2644" y="15687"/>
                  </a:moveTo>
                  <a:cubicBezTo>
                    <a:pt x="4565" y="16328"/>
                    <a:pt x="14345" y="19758"/>
                    <a:pt x="14345" y="19758"/>
                  </a:cubicBezTo>
                  <a:cubicBezTo>
                    <a:pt x="14345" y="19758"/>
                    <a:pt x="16620" y="20889"/>
                    <a:pt x="18541" y="16573"/>
                  </a:cubicBezTo>
                  <a:cubicBezTo>
                    <a:pt x="20462" y="12275"/>
                    <a:pt x="20964" y="7130"/>
                    <a:pt x="17595" y="1928"/>
                  </a:cubicBezTo>
                  <a:cubicBezTo>
                    <a:pt x="17152" y="1249"/>
                    <a:pt x="16059" y="-711"/>
                    <a:pt x="13666" y="269"/>
                  </a:cubicBezTo>
                  <a:cubicBezTo>
                    <a:pt x="11272" y="1230"/>
                    <a:pt x="1580" y="4981"/>
                    <a:pt x="1580" y="4981"/>
                  </a:cubicBezTo>
                  <a:cubicBezTo>
                    <a:pt x="1580" y="4981"/>
                    <a:pt x="-311" y="5660"/>
                    <a:pt x="44" y="6847"/>
                  </a:cubicBezTo>
                  <a:cubicBezTo>
                    <a:pt x="428" y="8016"/>
                    <a:pt x="1137" y="10485"/>
                    <a:pt x="575" y="12332"/>
                  </a:cubicBezTo>
                  <a:cubicBezTo>
                    <a:pt x="44" y="14028"/>
                    <a:pt x="-636" y="14613"/>
                    <a:pt x="2644" y="15687"/>
                  </a:cubicBezTo>
                  <a:close/>
                </a:path>
              </a:pathLst>
            </a:custGeom>
            <a:solidFill>
              <a:srgbClr val="395591"/>
            </a:solidFill>
            <a:ln w="12700" cap="flat">
              <a:noFill/>
              <a:miter lim="400000"/>
            </a:ln>
            <a:effectLst/>
          </p:spPr>
          <p:txBody>
            <a:bodyPr wrap="square" lIns="45718" tIns="45718" rIns="45718" bIns="45718" numCol="1" anchor="t">
              <a:noAutofit/>
            </a:bodyPr>
            <a:lstStyle/>
            <a:p>
              <a:pPr>
                <a:defRPr>
                  <a:solidFill>
                    <a:srgbClr val="3E66AC"/>
                  </a:solidFill>
                  <a:latin typeface="OpenSans-Light"/>
                  <a:ea typeface="OpenSans-Light"/>
                  <a:cs typeface="OpenSans-Light"/>
                  <a:sym typeface="OpenSans-Light"/>
                </a:defRPr>
              </a:pPr>
            </a:p>
          </p:txBody>
        </p:sp>
        <p:sp>
          <p:nvSpPr>
            <p:cNvPr id="543" name="Google Shape;2548;p91"/>
            <p:cNvSpPr/>
            <p:nvPr/>
          </p:nvSpPr>
          <p:spPr>
            <a:xfrm>
              <a:off x="2035795" y="-19"/>
              <a:ext cx="1550842" cy="1420186"/>
            </a:xfrm>
            <a:custGeom>
              <a:avLst/>
              <a:gdLst/>
              <a:ahLst/>
              <a:cxnLst>
                <a:cxn ang="0">
                  <a:pos x="wd2" y="hd2"/>
                </a:cxn>
                <a:cxn ang="5400000">
                  <a:pos x="wd2" y="hd2"/>
                </a:cxn>
                <a:cxn ang="10800000">
                  <a:pos x="wd2" y="hd2"/>
                </a:cxn>
                <a:cxn ang="16200000">
                  <a:pos x="wd2" y="hd2"/>
                </a:cxn>
              </a:cxnLst>
              <a:rect l="0" t="0" r="r" b="b"/>
              <a:pathLst>
                <a:path w="20117" h="20377" fill="norm" stroke="1" extrusionOk="0">
                  <a:moveTo>
                    <a:pt x="11159" y="19522"/>
                  </a:moveTo>
                  <a:cubicBezTo>
                    <a:pt x="12505" y="18610"/>
                    <a:pt x="19582" y="14002"/>
                    <a:pt x="19582" y="14002"/>
                  </a:cubicBezTo>
                  <a:cubicBezTo>
                    <a:pt x="19582" y="14002"/>
                    <a:pt x="21536" y="13138"/>
                    <a:pt x="17976" y="8986"/>
                  </a:cubicBezTo>
                  <a:cubicBezTo>
                    <a:pt x="14459" y="4858"/>
                    <a:pt x="9531" y="1186"/>
                    <a:pt x="3127" y="130"/>
                  </a:cubicBezTo>
                  <a:cubicBezTo>
                    <a:pt x="2281" y="10"/>
                    <a:pt x="-64" y="-494"/>
                    <a:pt x="1" y="1810"/>
                  </a:cubicBezTo>
                  <a:cubicBezTo>
                    <a:pt x="66" y="4114"/>
                    <a:pt x="131" y="13330"/>
                    <a:pt x="131" y="13330"/>
                  </a:cubicBezTo>
                  <a:cubicBezTo>
                    <a:pt x="131" y="13330"/>
                    <a:pt x="110" y="15082"/>
                    <a:pt x="1412" y="15586"/>
                  </a:cubicBezTo>
                  <a:cubicBezTo>
                    <a:pt x="2715" y="16114"/>
                    <a:pt x="5428" y="17194"/>
                    <a:pt x="7056" y="18802"/>
                  </a:cubicBezTo>
                  <a:cubicBezTo>
                    <a:pt x="8533" y="20266"/>
                    <a:pt x="8858" y="21106"/>
                    <a:pt x="11159" y="19522"/>
                  </a:cubicBezTo>
                  <a:close/>
                </a:path>
              </a:pathLst>
            </a:custGeom>
            <a:solidFill>
              <a:schemeClr val="accent2"/>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44" name="Google Shape;2549;p91"/>
            <p:cNvSpPr/>
            <p:nvPr/>
          </p:nvSpPr>
          <p:spPr>
            <a:xfrm>
              <a:off x="2030175" y="2524272"/>
              <a:ext cx="1566279" cy="1409381"/>
            </a:xfrm>
            <a:custGeom>
              <a:avLst/>
              <a:gdLst/>
              <a:ahLst/>
              <a:cxnLst>
                <a:cxn ang="0">
                  <a:pos x="wd2" y="hd2"/>
                </a:cxn>
                <a:cxn ang="5400000">
                  <a:pos x="wd2" y="hd2"/>
                </a:cxn>
                <a:cxn ang="10800000">
                  <a:pos x="wd2" y="hd2"/>
                </a:cxn>
                <a:cxn ang="16200000">
                  <a:pos x="wd2" y="hd2"/>
                </a:cxn>
              </a:cxnLst>
              <a:rect l="0" t="0" r="r" b="b"/>
              <a:pathLst>
                <a:path w="20495" h="20103" fill="norm" stroke="1" extrusionOk="0">
                  <a:moveTo>
                    <a:pt x="18" y="7999"/>
                  </a:moveTo>
                  <a:cubicBezTo>
                    <a:pt x="106" y="9741"/>
                    <a:pt x="368" y="18763"/>
                    <a:pt x="368" y="18763"/>
                  </a:cubicBezTo>
                  <a:cubicBezTo>
                    <a:pt x="368" y="18763"/>
                    <a:pt x="106" y="21078"/>
                    <a:pt x="5161" y="19622"/>
                  </a:cubicBezTo>
                  <a:cubicBezTo>
                    <a:pt x="10151" y="18166"/>
                    <a:pt x="15491" y="15183"/>
                    <a:pt x="19430" y="9502"/>
                  </a:cubicBezTo>
                  <a:cubicBezTo>
                    <a:pt x="19933" y="8762"/>
                    <a:pt x="21465" y="6734"/>
                    <a:pt x="19583" y="5707"/>
                  </a:cubicBezTo>
                  <a:cubicBezTo>
                    <a:pt x="17701" y="4657"/>
                    <a:pt x="10304" y="337"/>
                    <a:pt x="10304" y="337"/>
                  </a:cubicBezTo>
                  <a:cubicBezTo>
                    <a:pt x="10304" y="337"/>
                    <a:pt x="8903" y="-522"/>
                    <a:pt x="7875" y="504"/>
                  </a:cubicBezTo>
                  <a:cubicBezTo>
                    <a:pt x="6824" y="1507"/>
                    <a:pt x="4658" y="3607"/>
                    <a:pt x="2579" y="4395"/>
                  </a:cubicBezTo>
                  <a:cubicBezTo>
                    <a:pt x="697" y="5135"/>
                    <a:pt x="-135" y="5015"/>
                    <a:pt x="18" y="7999"/>
                  </a:cubicBezTo>
                  <a:close/>
                </a:path>
              </a:pathLst>
            </a:custGeom>
            <a:solidFill>
              <a:schemeClr val="accent4"/>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45" name="Google Shape;2550;p91"/>
            <p:cNvSpPr/>
            <p:nvPr/>
          </p:nvSpPr>
          <p:spPr>
            <a:xfrm>
              <a:off x="352299" y="2518292"/>
              <a:ext cx="1555018" cy="1417265"/>
            </a:xfrm>
            <a:custGeom>
              <a:avLst/>
              <a:gdLst/>
              <a:ahLst/>
              <a:cxnLst>
                <a:cxn ang="0">
                  <a:pos x="wd2" y="hd2"/>
                </a:cxn>
                <a:cxn ang="5400000">
                  <a:pos x="wd2" y="hd2"/>
                </a:cxn>
                <a:cxn ang="10800000">
                  <a:pos x="wd2" y="hd2"/>
                </a:cxn>
                <a:cxn ang="16200000">
                  <a:pos x="wd2" y="hd2"/>
                </a:cxn>
              </a:cxnLst>
              <a:rect l="0" t="0" r="r" b="b"/>
              <a:pathLst>
                <a:path w="20119" h="20379" fill="norm" stroke="1" extrusionOk="0">
                  <a:moveTo>
                    <a:pt x="8906" y="869"/>
                  </a:moveTo>
                  <a:cubicBezTo>
                    <a:pt x="7564" y="1807"/>
                    <a:pt x="530" y="6449"/>
                    <a:pt x="530" y="6449"/>
                  </a:cubicBezTo>
                  <a:cubicBezTo>
                    <a:pt x="530" y="6449"/>
                    <a:pt x="-1418" y="7339"/>
                    <a:pt x="2153" y="11476"/>
                  </a:cubicBezTo>
                  <a:cubicBezTo>
                    <a:pt x="5681" y="15589"/>
                    <a:pt x="10616" y="19245"/>
                    <a:pt x="17000" y="20256"/>
                  </a:cubicBezTo>
                  <a:cubicBezTo>
                    <a:pt x="17845" y="20376"/>
                    <a:pt x="20182" y="20857"/>
                    <a:pt x="20117" y="18548"/>
                  </a:cubicBezTo>
                  <a:cubicBezTo>
                    <a:pt x="20030" y="16239"/>
                    <a:pt x="19922" y="7026"/>
                    <a:pt x="19922" y="7026"/>
                  </a:cubicBezTo>
                  <a:cubicBezTo>
                    <a:pt x="19922" y="7026"/>
                    <a:pt x="19922" y="5270"/>
                    <a:pt x="18624" y="4765"/>
                  </a:cubicBezTo>
                  <a:cubicBezTo>
                    <a:pt x="17325" y="4260"/>
                    <a:pt x="14620" y="3178"/>
                    <a:pt x="12996" y="1566"/>
                  </a:cubicBezTo>
                  <a:cubicBezTo>
                    <a:pt x="11503" y="123"/>
                    <a:pt x="11178" y="-743"/>
                    <a:pt x="8906" y="869"/>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46" name="Google Shape;2551;p91"/>
            <p:cNvSpPr/>
            <p:nvPr/>
          </p:nvSpPr>
          <p:spPr>
            <a:xfrm>
              <a:off x="10" y="1092800"/>
              <a:ext cx="1134178" cy="1767410"/>
            </a:xfrm>
            <a:custGeom>
              <a:avLst/>
              <a:gdLst/>
              <a:ahLst/>
              <a:cxnLst>
                <a:cxn ang="0">
                  <a:pos x="wd2" y="hd2"/>
                </a:cxn>
                <a:cxn ang="5400000">
                  <a:pos x="wd2" y="hd2"/>
                </a:cxn>
                <a:cxn ang="10800000">
                  <a:pos x="wd2" y="hd2"/>
                </a:cxn>
                <a:cxn ang="16200000">
                  <a:pos x="wd2" y="hd2"/>
                </a:cxn>
              </a:cxnLst>
              <a:rect l="0" t="0" r="r" b="b"/>
              <a:pathLst>
                <a:path w="20035" h="19906" fill="norm" stroke="1" extrusionOk="0">
                  <a:moveTo>
                    <a:pt x="17419" y="4219"/>
                  </a:moveTo>
                  <a:cubicBezTo>
                    <a:pt x="15498" y="3578"/>
                    <a:pt x="5718" y="129"/>
                    <a:pt x="5718" y="129"/>
                  </a:cubicBezTo>
                  <a:cubicBezTo>
                    <a:pt x="5718" y="129"/>
                    <a:pt x="3443" y="-983"/>
                    <a:pt x="1492" y="3333"/>
                  </a:cubicBezTo>
                  <a:cubicBezTo>
                    <a:pt x="-399" y="7612"/>
                    <a:pt x="-901" y="12776"/>
                    <a:pt x="2438" y="17978"/>
                  </a:cubicBezTo>
                  <a:cubicBezTo>
                    <a:pt x="2881" y="18657"/>
                    <a:pt x="4004" y="20617"/>
                    <a:pt x="6368" y="19637"/>
                  </a:cubicBezTo>
                  <a:cubicBezTo>
                    <a:pt x="8761" y="18657"/>
                    <a:pt x="18483" y="14925"/>
                    <a:pt x="18483" y="14925"/>
                  </a:cubicBezTo>
                  <a:cubicBezTo>
                    <a:pt x="18483" y="14925"/>
                    <a:pt x="20344" y="14227"/>
                    <a:pt x="19990" y="13059"/>
                  </a:cubicBezTo>
                  <a:cubicBezTo>
                    <a:pt x="19635" y="11871"/>
                    <a:pt x="18897" y="9421"/>
                    <a:pt x="19488" y="7555"/>
                  </a:cubicBezTo>
                  <a:cubicBezTo>
                    <a:pt x="20019" y="5859"/>
                    <a:pt x="20699" y="5293"/>
                    <a:pt x="17419" y="4219"/>
                  </a:cubicBezTo>
                  <a:close/>
                </a:path>
              </a:pathLst>
            </a:custGeom>
            <a:solidFill>
              <a:srgbClr val="262D5B"/>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47" name="Google Shape;2552;p91"/>
            <p:cNvSpPr/>
            <p:nvPr/>
          </p:nvSpPr>
          <p:spPr>
            <a:xfrm>
              <a:off x="1211655" y="1218293"/>
              <a:ext cx="1499923" cy="1501031"/>
            </a:xfrm>
            <a:prstGeom prst="ellipse">
              <a:avLst/>
            </a:prstGeom>
            <a:solidFill>
              <a:srgbClr val="BFBFB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48" name="Google Shape;2553;p91"/>
            <p:cNvSpPr/>
            <p:nvPr/>
          </p:nvSpPr>
          <p:spPr>
            <a:xfrm>
              <a:off x="331251" y="18676"/>
              <a:ext cx="1567827" cy="1390131"/>
            </a:xfrm>
            <a:custGeom>
              <a:avLst/>
              <a:gdLst/>
              <a:ahLst/>
              <a:cxnLst>
                <a:cxn ang="0">
                  <a:pos x="wd2" y="hd2"/>
                </a:cxn>
                <a:cxn ang="5400000">
                  <a:pos x="wd2" y="hd2"/>
                </a:cxn>
                <a:cxn ang="10800000">
                  <a:pos x="wd2" y="hd2"/>
                </a:cxn>
                <a:cxn ang="16200000">
                  <a:pos x="wd2" y="hd2"/>
                </a:cxn>
              </a:cxnLst>
              <a:rect l="0" t="0" r="r" b="b"/>
              <a:pathLst>
                <a:path w="20324" h="20168" fill="norm" stroke="1" extrusionOk="0">
                  <a:moveTo>
                    <a:pt x="20321" y="12377"/>
                  </a:moveTo>
                  <a:cubicBezTo>
                    <a:pt x="20278" y="10605"/>
                    <a:pt x="20321" y="1431"/>
                    <a:pt x="20321" y="1431"/>
                  </a:cubicBezTo>
                  <a:cubicBezTo>
                    <a:pt x="20321" y="1431"/>
                    <a:pt x="20625" y="-899"/>
                    <a:pt x="15594" y="387"/>
                  </a:cubicBezTo>
                  <a:cubicBezTo>
                    <a:pt x="10606" y="1649"/>
                    <a:pt x="5227" y="4489"/>
                    <a:pt x="1150" y="10095"/>
                  </a:cubicBezTo>
                  <a:cubicBezTo>
                    <a:pt x="608" y="10848"/>
                    <a:pt x="-975" y="12862"/>
                    <a:pt x="868" y="13978"/>
                  </a:cubicBezTo>
                  <a:cubicBezTo>
                    <a:pt x="2690" y="15095"/>
                    <a:pt x="9890" y="19779"/>
                    <a:pt x="9890" y="19779"/>
                  </a:cubicBezTo>
                  <a:cubicBezTo>
                    <a:pt x="9890" y="19779"/>
                    <a:pt x="11235" y="20701"/>
                    <a:pt x="12297" y="19706"/>
                  </a:cubicBezTo>
                  <a:cubicBezTo>
                    <a:pt x="13360" y="18711"/>
                    <a:pt x="15594" y="16672"/>
                    <a:pt x="17654" y="15944"/>
                  </a:cubicBezTo>
                  <a:cubicBezTo>
                    <a:pt x="19562" y="15289"/>
                    <a:pt x="20365" y="15410"/>
                    <a:pt x="20321" y="12377"/>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grpSp>
      <p:sp>
        <p:nvSpPr>
          <p:cNvPr id="550" name="Google Shape;2554;p91"/>
          <p:cNvSpPr/>
          <p:nvPr/>
        </p:nvSpPr>
        <p:spPr>
          <a:xfrm>
            <a:off x="5177556" y="2407733"/>
            <a:ext cx="519155" cy="513041"/>
          </a:xfrm>
          <a:custGeom>
            <a:avLst/>
            <a:gdLst/>
            <a:ahLst/>
            <a:cxnLst>
              <a:cxn ang="0">
                <a:pos x="wd2" y="hd2"/>
              </a:cxn>
              <a:cxn ang="5400000">
                <a:pos x="wd2" y="hd2"/>
              </a:cxn>
              <a:cxn ang="10800000">
                <a:pos x="wd2" y="hd2"/>
              </a:cxn>
              <a:cxn ang="16200000">
                <a:pos x="wd2" y="hd2"/>
              </a:cxn>
            </a:cxnLst>
            <a:rect l="0" t="0" r="r" b="b"/>
            <a:pathLst>
              <a:path w="21035" h="21600" fill="norm" stroke="1" extrusionOk="0">
                <a:moveTo>
                  <a:pt x="19300" y="1772"/>
                </a:moveTo>
                <a:cubicBezTo>
                  <a:pt x="18233" y="675"/>
                  <a:pt x="16837" y="0"/>
                  <a:pt x="15440" y="0"/>
                </a:cubicBezTo>
                <a:cubicBezTo>
                  <a:pt x="14208" y="0"/>
                  <a:pt x="13141" y="422"/>
                  <a:pt x="12319" y="1266"/>
                </a:cubicBezTo>
                <a:cubicBezTo>
                  <a:pt x="9116" y="4556"/>
                  <a:pt x="9116" y="4556"/>
                  <a:pt x="9116" y="4556"/>
                </a:cubicBezTo>
                <a:cubicBezTo>
                  <a:pt x="9116" y="4556"/>
                  <a:pt x="9116" y="4556"/>
                  <a:pt x="9116" y="4641"/>
                </a:cubicBezTo>
                <a:cubicBezTo>
                  <a:pt x="9116" y="4641"/>
                  <a:pt x="9116" y="4641"/>
                  <a:pt x="9116" y="4641"/>
                </a:cubicBezTo>
                <a:cubicBezTo>
                  <a:pt x="9116" y="4641"/>
                  <a:pt x="9116" y="4641"/>
                  <a:pt x="9116" y="4641"/>
                </a:cubicBezTo>
                <a:cubicBezTo>
                  <a:pt x="2300" y="11644"/>
                  <a:pt x="2300" y="11644"/>
                  <a:pt x="2300" y="11644"/>
                </a:cubicBezTo>
                <a:cubicBezTo>
                  <a:pt x="1971" y="11981"/>
                  <a:pt x="1807" y="12403"/>
                  <a:pt x="1643" y="12825"/>
                </a:cubicBezTo>
                <a:cubicBezTo>
                  <a:pt x="82" y="18563"/>
                  <a:pt x="82" y="18563"/>
                  <a:pt x="82" y="18563"/>
                </a:cubicBezTo>
                <a:cubicBezTo>
                  <a:pt x="82" y="18563"/>
                  <a:pt x="0" y="18984"/>
                  <a:pt x="0" y="19238"/>
                </a:cubicBezTo>
                <a:cubicBezTo>
                  <a:pt x="0" y="20503"/>
                  <a:pt x="1068" y="21600"/>
                  <a:pt x="2300" y="21600"/>
                </a:cubicBezTo>
                <a:cubicBezTo>
                  <a:pt x="2546" y="21600"/>
                  <a:pt x="3039" y="21516"/>
                  <a:pt x="3039" y="21516"/>
                </a:cubicBezTo>
                <a:cubicBezTo>
                  <a:pt x="8624" y="19997"/>
                  <a:pt x="8624" y="19997"/>
                  <a:pt x="8624" y="19997"/>
                </a:cubicBezTo>
                <a:cubicBezTo>
                  <a:pt x="9034" y="19828"/>
                  <a:pt x="9445" y="19575"/>
                  <a:pt x="9773" y="19322"/>
                </a:cubicBezTo>
                <a:cubicBezTo>
                  <a:pt x="19793" y="8859"/>
                  <a:pt x="19793" y="8859"/>
                  <a:pt x="19793" y="8859"/>
                </a:cubicBezTo>
                <a:cubicBezTo>
                  <a:pt x="21600" y="7003"/>
                  <a:pt x="21436" y="3881"/>
                  <a:pt x="19300" y="1772"/>
                </a:cubicBezTo>
                <a:close/>
                <a:moveTo>
                  <a:pt x="10513" y="16031"/>
                </a:moveTo>
                <a:cubicBezTo>
                  <a:pt x="10430" y="15441"/>
                  <a:pt x="10266" y="14850"/>
                  <a:pt x="10020" y="14259"/>
                </a:cubicBezTo>
                <a:cubicBezTo>
                  <a:pt x="16262" y="7931"/>
                  <a:pt x="16262" y="7931"/>
                  <a:pt x="16262" y="7931"/>
                </a:cubicBezTo>
                <a:cubicBezTo>
                  <a:pt x="16672" y="9113"/>
                  <a:pt x="16426" y="10463"/>
                  <a:pt x="15605" y="11306"/>
                </a:cubicBezTo>
                <a:cubicBezTo>
                  <a:pt x="15605" y="11306"/>
                  <a:pt x="15605" y="11306"/>
                  <a:pt x="15605" y="11306"/>
                </a:cubicBezTo>
                <a:cubicBezTo>
                  <a:pt x="15605" y="11306"/>
                  <a:pt x="15605" y="11306"/>
                  <a:pt x="15605" y="11306"/>
                </a:cubicBezTo>
                <a:cubicBezTo>
                  <a:pt x="10513" y="16538"/>
                  <a:pt x="10513" y="16538"/>
                  <a:pt x="10513" y="16538"/>
                </a:cubicBezTo>
                <a:cubicBezTo>
                  <a:pt x="10513" y="16369"/>
                  <a:pt x="10513" y="16200"/>
                  <a:pt x="10513" y="16031"/>
                </a:cubicBezTo>
                <a:close/>
                <a:moveTo>
                  <a:pt x="9691" y="13669"/>
                </a:moveTo>
                <a:cubicBezTo>
                  <a:pt x="9445" y="13247"/>
                  <a:pt x="9198" y="12825"/>
                  <a:pt x="8870" y="12488"/>
                </a:cubicBezTo>
                <a:cubicBezTo>
                  <a:pt x="8459" y="12066"/>
                  <a:pt x="7967" y="11813"/>
                  <a:pt x="7474" y="11475"/>
                </a:cubicBezTo>
                <a:cubicBezTo>
                  <a:pt x="13798" y="5063"/>
                  <a:pt x="13798" y="5063"/>
                  <a:pt x="13798" y="5063"/>
                </a:cubicBezTo>
                <a:cubicBezTo>
                  <a:pt x="14290" y="5316"/>
                  <a:pt x="14701" y="5569"/>
                  <a:pt x="15112" y="6075"/>
                </a:cubicBezTo>
                <a:cubicBezTo>
                  <a:pt x="15522" y="6413"/>
                  <a:pt x="15769" y="6834"/>
                  <a:pt x="16015" y="7256"/>
                </a:cubicBezTo>
                <a:lnTo>
                  <a:pt x="9691" y="13669"/>
                </a:lnTo>
                <a:close/>
                <a:moveTo>
                  <a:pt x="6899" y="11222"/>
                </a:moveTo>
                <a:cubicBezTo>
                  <a:pt x="6242" y="10969"/>
                  <a:pt x="5667" y="10800"/>
                  <a:pt x="5010" y="10800"/>
                </a:cubicBezTo>
                <a:cubicBezTo>
                  <a:pt x="10102" y="5569"/>
                  <a:pt x="10102" y="5569"/>
                  <a:pt x="10102" y="5569"/>
                </a:cubicBezTo>
                <a:cubicBezTo>
                  <a:pt x="10841" y="4725"/>
                  <a:pt x="11991" y="4556"/>
                  <a:pt x="13059" y="4809"/>
                </a:cubicBezTo>
                <a:lnTo>
                  <a:pt x="6899" y="11222"/>
                </a:lnTo>
                <a:close/>
                <a:moveTo>
                  <a:pt x="2710" y="20166"/>
                </a:moveTo>
                <a:cubicBezTo>
                  <a:pt x="2628" y="20166"/>
                  <a:pt x="2464" y="20250"/>
                  <a:pt x="2300" y="20250"/>
                </a:cubicBezTo>
                <a:cubicBezTo>
                  <a:pt x="1725" y="20250"/>
                  <a:pt x="1314" y="19828"/>
                  <a:pt x="1314" y="19238"/>
                </a:cubicBezTo>
                <a:cubicBezTo>
                  <a:pt x="1314" y="19153"/>
                  <a:pt x="1396" y="18900"/>
                  <a:pt x="1396" y="18900"/>
                </a:cubicBezTo>
                <a:cubicBezTo>
                  <a:pt x="2053" y="16284"/>
                  <a:pt x="2053" y="16284"/>
                  <a:pt x="2053" y="16284"/>
                </a:cubicBezTo>
                <a:cubicBezTo>
                  <a:pt x="2792" y="16284"/>
                  <a:pt x="3614" y="16538"/>
                  <a:pt x="4271" y="17213"/>
                </a:cubicBezTo>
                <a:cubicBezTo>
                  <a:pt x="4928" y="17888"/>
                  <a:pt x="5256" y="18731"/>
                  <a:pt x="5174" y="19491"/>
                </a:cubicBezTo>
                <a:lnTo>
                  <a:pt x="2710" y="20166"/>
                </a:lnTo>
                <a:close/>
                <a:moveTo>
                  <a:pt x="5831" y="19322"/>
                </a:moveTo>
                <a:cubicBezTo>
                  <a:pt x="5831" y="18394"/>
                  <a:pt x="5421" y="17466"/>
                  <a:pt x="4763" y="16706"/>
                </a:cubicBezTo>
                <a:cubicBezTo>
                  <a:pt x="4024" y="16031"/>
                  <a:pt x="3121" y="15609"/>
                  <a:pt x="2217" y="15609"/>
                </a:cubicBezTo>
                <a:cubicBezTo>
                  <a:pt x="2875" y="13163"/>
                  <a:pt x="2875" y="13163"/>
                  <a:pt x="2875" y="13163"/>
                </a:cubicBezTo>
                <a:cubicBezTo>
                  <a:pt x="2957" y="12994"/>
                  <a:pt x="3039" y="12825"/>
                  <a:pt x="3203" y="12656"/>
                </a:cubicBezTo>
                <a:cubicBezTo>
                  <a:pt x="4517" y="11728"/>
                  <a:pt x="6488" y="11981"/>
                  <a:pt x="7884" y="13500"/>
                </a:cubicBezTo>
                <a:cubicBezTo>
                  <a:pt x="9445" y="15019"/>
                  <a:pt x="9609" y="17213"/>
                  <a:pt x="8459" y="18563"/>
                </a:cubicBezTo>
                <a:cubicBezTo>
                  <a:pt x="8459" y="18647"/>
                  <a:pt x="8377" y="18647"/>
                  <a:pt x="8295" y="18647"/>
                </a:cubicBezTo>
                <a:lnTo>
                  <a:pt x="5831" y="19322"/>
                </a:lnTo>
                <a:close/>
                <a:moveTo>
                  <a:pt x="18890" y="7931"/>
                </a:moveTo>
                <a:cubicBezTo>
                  <a:pt x="17740" y="9113"/>
                  <a:pt x="17740" y="9113"/>
                  <a:pt x="17740" y="9113"/>
                </a:cubicBezTo>
                <a:cubicBezTo>
                  <a:pt x="17740" y="8944"/>
                  <a:pt x="17740" y="8775"/>
                  <a:pt x="17740" y="8606"/>
                </a:cubicBezTo>
                <a:cubicBezTo>
                  <a:pt x="17658" y="7341"/>
                  <a:pt x="17001" y="6075"/>
                  <a:pt x="16097" y="5063"/>
                </a:cubicBezTo>
                <a:cubicBezTo>
                  <a:pt x="15030" y="3966"/>
                  <a:pt x="13551" y="3375"/>
                  <a:pt x="12155" y="3375"/>
                </a:cubicBezTo>
                <a:cubicBezTo>
                  <a:pt x="13305" y="2194"/>
                  <a:pt x="13305" y="2194"/>
                  <a:pt x="13305" y="2194"/>
                </a:cubicBezTo>
                <a:cubicBezTo>
                  <a:pt x="13798" y="1687"/>
                  <a:pt x="14537" y="1350"/>
                  <a:pt x="15440" y="1350"/>
                </a:cubicBezTo>
                <a:cubicBezTo>
                  <a:pt x="16426" y="1350"/>
                  <a:pt x="17576" y="1856"/>
                  <a:pt x="18397" y="2700"/>
                </a:cubicBezTo>
                <a:cubicBezTo>
                  <a:pt x="19136" y="3459"/>
                  <a:pt x="19629" y="4472"/>
                  <a:pt x="19711" y="5484"/>
                </a:cubicBezTo>
                <a:cubicBezTo>
                  <a:pt x="19793" y="6413"/>
                  <a:pt x="19465" y="7341"/>
                  <a:pt x="18890" y="7931"/>
                </a:cubicBezTo>
                <a:close/>
              </a:path>
            </a:pathLst>
          </a:custGeom>
          <a:solidFill>
            <a:srgbClr val="FFFFFF"/>
          </a:solidFill>
          <a:ln w="12700">
            <a:miter lim="400000"/>
          </a:ln>
        </p:spPr>
        <p:txBody>
          <a:bodyPr lIns="45718" tIns="45718" rIns="45718" bIns="45718"/>
          <a:lstStyle/>
          <a:p>
            <a:pPr>
              <a:defRPr>
                <a:solidFill>
                  <a:srgbClr val="FFFFFF"/>
                </a:solidFill>
                <a:latin typeface="OpenSans-Light"/>
                <a:ea typeface="OpenSans-Light"/>
                <a:cs typeface="OpenSans-Light"/>
                <a:sym typeface="OpenSans-Light"/>
              </a:defRPr>
            </a:pPr>
          </a:p>
        </p:txBody>
      </p:sp>
      <p:grpSp>
        <p:nvGrpSpPr>
          <p:cNvPr id="555" name="Google Shape;2555;p91"/>
          <p:cNvGrpSpPr/>
          <p:nvPr/>
        </p:nvGrpSpPr>
        <p:grpSpPr>
          <a:xfrm>
            <a:off x="6583070" y="2495405"/>
            <a:ext cx="465350" cy="544733"/>
            <a:chOff x="-1" y="0"/>
            <a:chExt cx="465349" cy="544731"/>
          </a:xfrm>
        </p:grpSpPr>
        <p:sp>
          <p:nvSpPr>
            <p:cNvPr id="551" name="Google Shape;2556;p91"/>
            <p:cNvSpPr/>
            <p:nvPr/>
          </p:nvSpPr>
          <p:spPr>
            <a:xfrm>
              <a:off x="-2" y="-1"/>
              <a:ext cx="465350" cy="544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613" y="0"/>
                    <a:pt x="0" y="1369"/>
                    <a:pt x="0" y="4420"/>
                  </a:cubicBezTo>
                  <a:cubicBezTo>
                    <a:pt x="0" y="17243"/>
                    <a:pt x="0" y="17243"/>
                    <a:pt x="0" y="17243"/>
                  </a:cubicBezTo>
                  <a:cubicBezTo>
                    <a:pt x="0" y="20231"/>
                    <a:pt x="5613" y="21600"/>
                    <a:pt x="10800" y="21600"/>
                  </a:cubicBezTo>
                  <a:cubicBezTo>
                    <a:pt x="15987" y="21600"/>
                    <a:pt x="21600" y="20231"/>
                    <a:pt x="21600" y="17243"/>
                  </a:cubicBezTo>
                  <a:cubicBezTo>
                    <a:pt x="21600" y="4420"/>
                    <a:pt x="21600" y="4420"/>
                    <a:pt x="21600" y="4420"/>
                  </a:cubicBezTo>
                  <a:cubicBezTo>
                    <a:pt x="21600" y="1369"/>
                    <a:pt x="15987" y="0"/>
                    <a:pt x="10800" y="0"/>
                  </a:cubicBezTo>
                  <a:close/>
                  <a:moveTo>
                    <a:pt x="20037" y="17243"/>
                  </a:moveTo>
                  <a:cubicBezTo>
                    <a:pt x="20037" y="18923"/>
                    <a:pt x="15916" y="20293"/>
                    <a:pt x="10800" y="20293"/>
                  </a:cubicBezTo>
                  <a:cubicBezTo>
                    <a:pt x="5684" y="20293"/>
                    <a:pt x="1563" y="18923"/>
                    <a:pt x="1563" y="17243"/>
                  </a:cubicBezTo>
                  <a:cubicBezTo>
                    <a:pt x="1563" y="14690"/>
                    <a:pt x="1563" y="14690"/>
                    <a:pt x="1563" y="14690"/>
                  </a:cubicBezTo>
                  <a:cubicBezTo>
                    <a:pt x="3126" y="16122"/>
                    <a:pt x="6963" y="16869"/>
                    <a:pt x="10800" y="16869"/>
                  </a:cubicBezTo>
                  <a:cubicBezTo>
                    <a:pt x="14637" y="16869"/>
                    <a:pt x="18474" y="16122"/>
                    <a:pt x="20037" y="14690"/>
                  </a:cubicBezTo>
                  <a:lnTo>
                    <a:pt x="20037" y="17243"/>
                  </a:lnTo>
                  <a:close/>
                  <a:moveTo>
                    <a:pt x="20037" y="13197"/>
                  </a:moveTo>
                  <a:cubicBezTo>
                    <a:pt x="20037" y="13197"/>
                    <a:pt x="20037" y="13197"/>
                    <a:pt x="20037" y="13197"/>
                  </a:cubicBezTo>
                  <a:cubicBezTo>
                    <a:pt x="20037" y="13197"/>
                    <a:pt x="20037" y="13197"/>
                    <a:pt x="20037" y="13197"/>
                  </a:cubicBezTo>
                  <a:cubicBezTo>
                    <a:pt x="20037" y="14877"/>
                    <a:pt x="15916" y="16247"/>
                    <a:pt x="10800" y="16247"/>
                  </a:cubicBezTo>
                  <a:cubicBezTo>
                    <a:pt x="5684" y="16247"/>
                    <a:pt x="1563" y="14877"/>
                    <a:pt x="1563" y="13197"/>
                  </a:cubicBezTo>
                  <a:cubicBezTo>
                    <a:pt x="1563" y="13197"/>
                    <a:pt x="1563" y="13197"/>
                    <a:pt x="1563" y="13197"/>
                  </a:cubicBezTo>
                  <a:cubicBezTo>
                    <a:pt x="1563" y="13197"/>
                    <a:pt x="1563" y="13197"/>
                    <a:pt x="1563" y="13197"/>
                  </a:cubicBezTo>
                  <a:cubicBezTo>
                    <a:pt x="1563" y="10644"/>
                    <a:pt x="1563" y="10644"/>
                    <a:pt x="1563" y="10644"/>
                  </a:cubicBezTo>
                  <a:cubicBezTo>
                    <a:pt x="3126" y="12076"/>
                    <a:pt x="6963" y="12823"/>
                    <a:pt x="10800" y="12823"/>
                  </a:cubicBezTo>
                  <a:cubicBezTo>
                    <a:pt x="14637" y="12823"/>
                    <a:pt x="18474" y="12076"/>
                    <a:pt x="20037" y="10644"/>
                  </a:cubicBezTo>
                  <a:lnTo>
                    <a:pt x="20037" y="13197"/>
                  </a:lnTo>
                  <a:close/>
                  <a:moveTo>
                    <a:pt x="20037" y="9150"/>
                  </a:moveTo>
                  <a:cubicBezTo>
                    <a:pt x="20037" y="9150"/>
                    <a:pt x="20037" y="9150"/>
                    <a:pt x="20037" y="9150"/>
                  </a:cubicBezTo>
                  <a:cubicBezTo>
                    <a:pt x="20037" y="9150"/>
                    <a:pt x="20037" y="9150"/>
                    <a:pt x="20037" y="9150"/>
                  </a:cubicBezTo>
                  <a:cubicBezTo>
                    <a:pt x="20037" y="10831"/>
                    <a:pt x="15916" y="12138"/>
                    <a:pt x="10800" y="12138"/>
                  </a:cubicBezTo>
                  <a:cubicBezTo>
                    <a:pt x="5684" y="12138"/>
                    <a:pt x="1563" y="10831"/>
                    <a:pt x="1563" y="9150"/>
                  </a:cubicBezTo>
                  <a:cubicBezTo>
                    <a:pt x="1563" y="9150"/>
                    <a:pt x="1563" y="9150"/>
                    <a:pt x="1563" y="9150"/>
                  </a:cubicBezTo>
                  <a:cubicBezTo>
                    <a:pt x="1563" y="9150"/>
                    <a:pt x="1563" y="9150"/>
                    <a:pt x="1563" y="9150"/>
                  </a:cubicBezTo>
                  <a:cubicBezTo>
                    <a:pt x="1563" y="6785"/>
                    <a:pt x="1563" y="6785"/>
                    <a:pt x="1563" y="6785"/>
                  </a:cubicBezTo>
                  <a:cubicBezTo>
                    <a:pt x="3553" y="8154"/>
                    <a:pt x="7247" y="8777"/>
                    <a:pt x="10800" y="8777"/>
                  </a:cubicBezTo>
                  <a:cubicBezTo>
                    <a:pt x="14353" y="8777"/>
                    <a:pt x="18047" y="8154"/>
                    <a:pt x="20037" y="6785"/>
                  </a:cubicBezTo>
                  <a:lnTo>
                    <a:pt x="20037" y="9150"/>
                  </a:lnTo>
                  <a:close/>
                  <a:moveTo>
                    <a:pt x="10800" y="7407"/>
                  </a:moveTo>
                  <a:cubicBezTo>
                    <a:pt x="5684" y="7407"/>
                    <a:pt x="1563" y="6100"/>
                    <a:pt x="1563" y="4420"/>
                  </a:cubicBezTo>
                  <a:cubicBezTo>
                    <a:pt x="1563" y="2739"/>
                    <a:pt x="5684" y="1369"/>
                    <a:pt x="10800" y="1369"/>
                  </a:cubicBezTo>
                  <a:cubicBezTo>
                    <a:pt x="15916" y="1369"/>
                    <a:pt x="20037" y="2739"/>
                    <a:pt x="20037" y="4420"/>
                  </a:cubicBezTo>
                  <a:cubicBezTo>
                    <a:pt x="20037" y="6100"/>
                    <a:pt x="15916" y="7407"/>
                    <a:pt x="10800" y="7407"/>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52" name="Google Shape;2557;p91"/>
            <p:cNvSpPr/>
            <p:nvPr/>
          </p:nvSpPr>
          <p:spPr>
            <a:xfrm>
              <a:off x="365858" y="425363"/>
              <a:ext cx="33379" cy="34955"/>
            </a:xfrm>
            <a:prstGeom prst="ellipse">
              <a:avLst/>
            </a:pr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53" name="Google Shape;2558;p91"/>
            <p:cNvSpPr/>
            <p:nvPr/>
          </p:nvSpPr>
          <p:spPr>
            <a:xfrm>
              <a:off x="365858" y="323144"/>
              <a:ext cx="33379" cy="34955"/>
            </a:xfrm>
            <a:prstGeom prst="ellipse">
              <a:avLst/>
            </a:pr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54" name="Google Shape;2559;p91"/>
            <p:cNvSpPr/>
            <p:nvPr/>
          </p:nvSpPr>
          <p:spPr>
            <a:xfrm>
              <a:off x="365858" y="221584"/>
              <a:ext cx="33379" cy="34295"/>
            </a:xfrm>
            <a:prstGeom prst="ellipse">
              <a:avLst/>
            </a:pr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grpSp>
      <p:grpSp>
        <p:nvGrpSpPr>
          <p:cNvPr id="563" name="Google Shape;2560;p91"/>
          <p:cNvGrpSpPr/>
          <p:nvPr/>
        </p:nvGrpSpPr>
        <p:grpSpPr>
          <a:xfrm>
            <a:off x="7205606" y="3822391"/>
            <a:ext cx="585817" cy="444049"/>
            <a:chOff x="-6" y="-3"/>
            <a:chExt cx="585816" cy="444048"/>
          </a:xfrm>
        </p:grpSpPr>
        <p:sp>
          <p:nvSpPr>
            <p:cNvPr id="556" name="Google Shape;2561;p91"/>
            <p:cNvSpPr/>
            <p:nvPr/>
          </p:nvSpPr>
          <p:spPr>
            <a:xfrm>
              <a:off x="-7" y="-4"/>
              <a:ext cx="585818" cy="444050"/>
            </a:xfrm>
            <a:custGeom>
              <a:avLst/>
              <a:gdLst/>
              <a:ahLst/>
              <a:cxnLst>
                <a:cxn ang="0">
                  <a:pos x="wd2" y="hd2"/>
                </a:cxn>
                <a:cxn ang="5400000">
                  <a:pos x="wd2" y="hd2"/>
                </a:cxn>
                <a:cxn ang="10800000">
                  <a:pos x="wd2" y="hd2"/>
                </a:cxn>
                <a:cxn ang="16200000">
                  <a:pos x="wd2" y="hd2"/>
                </a:cxn>
              </a:cxnLst>
              <a:rect l="0" t="0" r="r" b="b"/>
              <a:pathLst>
                <a:path w="21097" h="21488" fill="norm" stroke="1" extrusionOk="0">
                  <a:moveTo>
                    <a:pt x="20967" y="3280"/>
                  </a:moveTo>
                  <a:cubicBezTo>
                    <a:pt x="20794" y="3101"/>
                    <a:pt x="20622" y="2923"/>
                    <a:pt x="20449" y="2923"/>
                  </a:cubicBezTo>
                  <a:cubicBezTo>
                    <a:pt x="8526" y="67"/>
                    <a:pt x="8526" y="67"/>
                    <a:pt x="8526" y="67"/>
                  </a:cubicBezTo>
                  <a:cubicBezTo>
                    <a:pt x="8180" y="-112"/>
                    <a:pt x="7662" y="67"/>
                    <a:pt x="7662" y="602"/>
                  </a:cubicBezTo>
                  <a:cubicBezTo>
                    <a:pt x="2996" y="12384"/>
                    <a:pt x="2996" y="12384"/>
                    <a:pt x="2996" y="12384"/>
                  </a:cubicBezTo>
                  <a:cubicBezTo>
                    <a:pt x="4551" y="13098"/>
                    <a:pt x="4551" y="13098"/>
                    <a:pt x="4551" y="13098"/>
                  </a:cubicBezTo>
                  <a:cubicBezTo>
                    <a:pt x="8871" y="1673"/>
                    <a:pt x="8871" y="1673"/>
                    <a:pt x="8871" y="1673"/>
                  </a:cubicBezTo>
                  <a:cubicBezTo>
                    <a:pt x="19239" y="4351"/>
                    <a:pt x="19239" y="4351"/>
                    <a:pt x="19239" y="4351"/>
                  </a:cubicBezTo>
                  <a:cubicBezTo>
                    <a:pt x="18548" y="6493"/>
                    <a:pt x="16993" y="10777"/>
                    <a:pt x="15610" y="14883"/>
                  </a:cubicBezTo>
                  <a:cubicBezTo>
                    <a:pt x="14228" y="18275"/>
                    <a:pt x="13537" y="19524"/>
                    <a:pt x="12154" y="19881"/>
                  </a:cubicBezTo>
                  <a:cubicBezTo>
                    <a:pt x="12154" y="19881"/>
                    <a:pt x="12154" y="19881"/>
                    <a:pt x="12154" y="19881"/>
                  </a:cubicBezTo>
                  <a:cubicBezTo>
                    <a:pt x="9217" y="20238"/>
                    <a:pt x="9390" y="16490"/>
                    <a:pt x="9390" y="16490"/>
                  </a:cubicBezTo>
                  <a:cubicBezTo>
                    <a:pt x="58" y="12562"/>
                    <a:pt x="58" y="12562"/>
                    <a:pt x="58" y="12562"/>
                  </a:cubicBezTo>
                  <a:cubicBezTo>
                    <a:pt x="-460" y="16847"/>
                    <a:pt x="2650" y="17918"/>
                    <a:pt x="2650" y="17918"/>
                  </a:cubicBezTo>
                  <a:cubicBezTo>
                    <a:pt x="9390" y="21131"/>
                    <a:pt x="9390" y="21131"/>
                    <a:pt x="9390" y="21131"/>
                  </a:cubicBezTo>
                  <a:cubicBezTo>
                    <a:pt x="9390" y="21131"/>
                    <a:pt x="10426" y="21488"/>
                    <a:pt x="11636" y="21488"/>
                  </a:cubicBezTo>
                  <a:cubicBezTo>
                    <a:pt x="14574" y="21488"/>
                    <a:pt x="15783" y="19167"/>
                    <a:pt x="17166" y="15419"/>
                  </a:cubicBezTo>
                  <a:cubicBezTo>
                    <a:pt x="19066" y="10063"/>
                    <a:pt x="20967" y="4172"/>
                    <a:pt x="20967" y="3994"/>
                  </a:cubicBezTo>
                  <a:cubicBezTo>
                    <a:pt x="21140" y="3815"/>
                    <a:pt x="21140" y="3637"/>
                    <a:pt x="20967" y="3280"/>
                  </a:cubicBezTo>
                  <a:close/>
                  <a:moveTo>
                    <a:pt x="20967" y="3280"/>
                  </a:moveTo>
                  <a:cubicBezTo>
                    <a:pt x="20967" y="3280"/>
                    <a:pt x="20967" y="3280"/>
                    <a:pt x="20967" y="3280"/>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57" name="Google Shape;2562;p91"/>
            <p:cNvSpPr/>
            <p:nvPr/>
          </p:nvSpPr>
          <p:spPr>
            <a:xfrm>
              <a:off x="313688" y="113806"/>
              <a:ext cx="141170" cy="61013"/>
            </a:xfrm>
            <a:custGeom>
              <a:avLst/>
              <a:gdLst/>
              <a:ahLst/>
              <a:cxnLst>
                <a:cxn ang="0">
                  <a:pos x="wd2" y="hd2"/>
                </a:cxn>
                <a:cxn ang="5400000">
                  <a:pos x="wd2" y="hd2"/>
                </a:cxn>
                <a:cxn ang="10800000">
                  <a:pos x="wd2" y="hd2"/>
                </a:cxn>
                <a:cxn ang="16200000">
                  <a:pos x="wd2" y="hd2"/>
                </a:cxn>
              </a:cxnLst>
              <a:rect l="0" t="0" r="r" b="b"/>
              <a:pathLst>
                <a:path w="20653" h="20667" fill="norm" stroke="1" extrusionOk="0">
                  <a:moveTo>
                    <a:pt x="16907" y="19396"/>
                  </a:moveTo>
                  <a:cubicBezTo>
                    <a:pt x="16907" y="19396"/>
                    <a:pt x="16907" y="20667"/>
                    <a:pt x="17604" y="20667"/>
                  </a:cubicBezTo>
                  <a:cubicBezTo>
                    <a:pt x="18998" y="20667"/>
                    <a:pt x="20391" y="18126"/>
                    <a:pt x="20391" y="15585"/>
                  </a:cubicBezTo>
                  <a:cubicBezTo>
                    <a:pt x="21088" y="13043"/>
                    <a:pt x="20391" y="9232"/>
                    <a:pt x="18301" y="7961"/>
                  </a:cubicBezTo>
                  <a:cubicBezTo>
                    <a:pt x="4365" y="338"/>
                    <a:pt x="4365" y="338"/>
                    <a:pt x="4365" y="338"/>
                  </a:cubicBezTo>
                  <a:cubicBezTo>
                    <a:pt x="2275" y="-933"/>
                    <a:pt x="882" y="1608"/>
                    <a:pt x="185" y="4149"/>
                  </a:cubicBezTo>
                  <a:cubicBezTo>
                    <a:pt x="-512" y="7961"/>
                    <a:pt x="882" y="10502"/>
                    <a:pt x="2275" y="11773"/>
                  </a:cubicBezTo>
                  <a:lnTo>
                    <a:pt x="16907" y="19396"/>
                  </a:lnTo>
                  <a:close/>
                  <a:moveTo>
                    <a:pt x="16907" y="19396"/>
                  </a:moveTo>
                  <a:cubicBezTo>
                    <a:pt x="16907" y="19396"/>
                    <a:pt x="16907" y="19396"/>
                    <a:pt x="16907" y="19396"/>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58" name="Google Shape;2563;p91"/>
            <p:cNvSpPr/>
            <p:nvPr/>
          </p:nvSpPr>
          <p:spPr>
            <a:xfrm>
              <a:off x="276260" y="184349"/>
              <a:ext cx="141171" cy="54236"/>
            </a:xfrm>
            <a:custGeom>
              <a:avLst/>
              <a:gdLst/>
              <a:ahLst/>
              <a:cxnLst>
                <a:cxn ang="0">
                  <a:pos x="wd2" y="hd2"/>
                </a:cxn>
                <a:cxn ang="5400000">
                  <a:pos x="wd2" y="hd2"/>
                </a:cxn>
                <a:cxn ang="10800000">
                  <a:pos x="wd2" y="hd2"/>
                </a:cxn>
                <a:cxn ang="16200000">
                  <a:pos x="wd2" y="hd2"/>
                </a:cxn>
              </a:cxnLst>
              <a:rect l="0" t="0" r="r" b="b"/>
              <a:pathLst>
                <a:path w="20653" h="20667" fill="norm" stroke="1" extrusionOk="0">
                  <a:moveTo>
                    <a:pt x="261" y="4149"/>
                  </a:moveTo>
                  <a:cubicBezTo>
                    <a:pt x="-436" y="7961"/>
                    <a:pt x="261" y="10502"/>
                    <a:pt x="2351" y="11773"/>
                  </a:cubicBezTo>
                  <a:cubicBezTo>
                    <a:pt x="16287" y="20667"/>
                    <a:pt x="16287" y="20667"/>
                    <a:pt x="16287" y="20667"/>
                  </a:cubicBezTo>
                  <a:cubicBezTo>
                    <a:pt x="16983" y="20667"/>
                    <a:pt x="16983" y="20667"/>
                    <a:pt x="16983" y="20667"/>
                  </a:cubicBezTo>
                  <a:cubicBezTo>
                    <a:pt x="18377" y="20667"/>
                    <a:pt x="19770" y="19396"/>
                    <a:pt x="20467" y="16855"/>
                  </a:cubicBezTo>
                  <a:cubicBezTo>
                    <a:pt x="21164" y="14314"/>
                    <a:pt x="19770" y="10502"/>
                    <a:pt x="18377" y="9232"/>
                  </a:cubicBezTo>
                  <a:cubicBezTo>
                    <a:pt x="4441" y="338"/>
                    <a:pt x="4441" y="338"/>
                    <a:pt x="4441" y="338"/>
                  </a:cubicBezTo>
                  <a:cubicBezTo>
                    <a:pt x="2351" y="-933"/>
                    <a:pt x="958" y="1608"/>
                    <a:pt x="261" y="4149"/>
                  </a:cubicBezTo>
                  <a:close/>
                  <a:moveTo>
                    <a:pt x="261" y="4149"/>
                  </a:moveTo>
                  <a:cubicBezTo>
                    <a:pt x="261" y="4149"/>
                    <a:pt x="261" y="4149"/>
                    <a:pt x="261" y="4149"/>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59" name="Google Shape;2564;p91"/>
            <p:cNvSpPr/>
            <p:nvPr/>
          </p:nvSpPr>
          <p:spPr>
            <a:xfrm>
              <a:off x="239864" y="255095"/>
              <a:ext cx="141171" cy="61421"/>
            </a:xfrm>
            <a:custGeom>
              <a:avLst/>
              <a:gdLst/>
              <a:ahLst/>
              <a:cxnLst>
                <a:cxn ang="0">
                  <a:pos x="wd2" y="hd2"/>
                </a:cxn>
                <a:cxn ang="5400000">
                  <a:pos x="wd2" y="hd2"/>
                </a:cxn>
                <a:cxn ang="10800000">
                  <a:pos x="wd2" y="hd2"/>
                </a:cxn>
                <a:cxn ang="16200000">
                  <a:pos x="wd2" y="hd2"/>
                </a:cxn>
              </a:cxnLst>
              <a:rect l="0" t="0" r="r" b="b"/>
              <a:pathLst>
                <a:path w="20653" h="20806" fill="norm" stroke="1" extrusionOk="0">
                  <a:moveTo>
                    <a:pt x="4365" y="477"/>
                  </a:moveTo>
                  <a:cubicBezTo>
                    <a:pt x="2972" y="-794"/>
                    <a:pt x="882" y="477"/>
                    <a:pt x="185" y="4288"/>
                  </a:cubicBezTo>
                  <a:cubicBezTo>
                    <a:pt x="-512" y="6830"/>
                    <a:pt x="882" y="10641"/>
                    <a:pt x="2275" y="11912"/>
                  </a:cubicBezTo>
                  <a:cubicBezTo>
                    <a:pt x="16211" y="20806"/>
                    <a:pt x="16211" y="20806"/>
                    <a:pt x="16211" y="20806"/>
                  </a:cubicBezTo>
                  <a:cubicBezTo>
                    <a:pt x="16907" y="20806"/>
                    <a:pt x="16907" y="20806"/>
                    <a:pt x="17604" y="20806"/>
                  </a:cubicBezTo>
                  <a:cubicBezTo>
                    <a:pt x="18998" y="20806"/>
                    <a:pt x="20391" y="19535"/>
                    <a:pt x="20391" y="16994"/>
                  </a:cubicBezTo>
                  <a:cubicBezTo>
                    <a:pt x="21088" y="13182"/>
                    <a:pt x="20391" y="10641"/>
                    <a:pt x="18301" y="9371"/>
                  </a:cubicBezTo>
                  <a:lnTo>
                    <a:pt x="4365" y="477"/>
                  </a:lnTo>
                  <a:close/>
                  <a:moveTo>
                    <a:pt x="4365" y="477"/>
                  </a:moveTo>
                  <a:cubicBezTo>
                    <a:pt x="4365" y="477"/>
                    <a:pt x="4365" y="477"/>
                    <a:pt x="4365" y="477"/>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60" name="Google Shape;2565;p91"/>
            <p:cNvSpPr/>
            <p:nvPr/>
          </p:nvSpPr>
          <p:spPr>
            <a:xfrm>
              <a:off x="236364" y="96886"/>
              <a:ext cx="55368" cy="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18" y="0"/>
                  </a:moveTo>
                  <a:cubicBezTo>
                    <a:pt x="15709" y="0"/>
                    <a:pt x="21600" y="4320"/>
                    <a:pt x="21600" y="10800"/>
                  </a:cubicBezTo>
                  <a:cubicBezTo>
                    <a:pt x="21600" y="15120"/>
                    <a:pt x="15709" y="21600"/>
                    <a:pt x="9818" y="21600"/>
                  </a:cubicBezTo>
                  <a:cubicBezTo>
                    <a:pt x="5891" y="21600"/>
                    <a:pt x="0" y="15120"/>
                    <a:pt x="0" y="10800"/>
                  </a:cubicBezTo>
                  <a:cubicBezTo>
                    <a:pt x="0" y="4320"/>
                    <a:pt x="5891" y="0"/>
                    <a:pt x="9818" y="0"/>
                  </a:cubicBezTo>
                  <a:close/>
                  <a:moveTo>
                    <a:pt x="9818" y="0"/>
                  </a:moveTo>
                  <a:cubicBezTo>
                    <a:pt x="9818" y="0"/>
                    <a:pt x="9818" y="0"/>
                    <a:pt x="9818" y="0"/>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61" name="Google Shape;2566;p91"/>
            <p:cNvSpPr/>
            <p:nvPr/>
          </p:nvSpPr>
          <p:spPr>
            <a:xfrm>
              <a:off x="208685" y="160645"/>
              <a:ext cx="46142" cy="35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7280" y="0"/>
                    <a:pt x="21600" y="6480"/>
                    <a:pt x="21600" y="10800"/>
                  </a:cubicBezTo>
                  <a:cubicBezTo>
                    <a:pt x="21600" y="17280"/>
                    <a:pt x="17280" y="21600"/>
                    <a:pt x="10800" y="21600"/>
                  </a:cubicBezTo>
                  <a:cubicBezTo>
                    <a:pt x="4320" y="21600"/>
                    <a:pt x="0" y="17280"/>
                    <a:pt x="0" y="10800"/>
                  </a:cubicBezTo>
                  <a:cubicBezTo>
                    <a:pt x="0" y="6480"/>
                    <a:pt x="4320" y="0"/>
                    <a:pt x="10800" y="0"/>
                  </a:cubicBezTo>
                  <a:close/>
                  <a:moveTo>
                    <a:pt x="10800" y="0"/>
                  </a:moveTo>
                  <a:cubicBezTo>
                    <a:pt x="10800" y="0"/>
                    <a:pt x="10800" y="0"/>
                    <a:pt x="10800" y="0"/>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62" name="Google Shape;2567;p91"/>
            <p:cNvSpPr/>
            <p:nvPr/>
          </p:nvSpPr>
          <p:spPr>
            <a:xfrm>
              <a:off x="162545" y="231498"/>
              <a:ext cx="55367" cy="42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7280" y="0"/>
                    <a:pt x="21600" y="4320"/>
                    <a:pt x="21600" y="10800"/>
                  </a:cubicBezTo>
                  <a:cubicBezTo>
                    <a:pt x="21600" y="17280"/>
                    <a:pt x="17280" y="21600"/>
                    <a:pt x="10800" y="21600"/>
                  </a:cubicBezTo>
                  <a:cubicBezTo>
                    <a:pt x="4320" y="21600"/>
                    <a:pt x="0" y="17280"/>
                    <a:pt x="0" y="10800"/>
                  </a:cubicBezTo>
                  <a:cubicBezTo>
                    <a:pt x="0" y="4320"/>
                    <a:pt x="4320" y="0"/>
                    <a:pt x="10800" y="0"/>
                  </a:cubicBezTo>
                  <a:close/>
                  <a:moveTo>
                    <a:pt x="10800" y="0"/>
                  </a:moveTo>
                  <a:cubicBezTo>
                    <a:pt x="10800" y="0"/>
                    <a:pt x="10800" y="0"/>
                    <a:pt x="10800" y="0"/>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grpSp>
      <p:grpSp>
        <p:nvGrpSpPr>
          <p:cNvPr id="577" name="Google Shape;2568;p91"/>
          <p:cNvGrpSpPr/>
          <p:nvPr/>
        </p:nvGrpSpPr>
        <p:grpSpPr>
          <a:xfrm>
            <a:off x="6420558" y="5003267"/>
            <a:ext cx="498311" cy="497161"/>
            <a:chOff x="0" y="0"/>
            <a:chExt cx="498310" cy="497159"/>
          </a:xfrm>
        </p:grpSpPr>
        <p:sp>
          <p:nvSpPr>
            <p:cNvPr id="564" name="Google Shape;2569;p91"/>
            <p:cNvSpPr/>
            <p:nvPr/>
          </p:nvSpPr>
          <p:spPr>
            <a:xfrm>
              <a:off x="-1" y="0"/>
              <a:ext cx="498312" cy="497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60" y="0"/>
                  </a:moveTo>
                  <a:cubicBezTo>
                    <a:pt x="4680" y="0"/>
                    <a:pt x="4680" y="0"/>
                    <a:pt x="4680" y="0"/>
                  </a:cubicBezTo>
                  <a:cubicBezTo>
                    <a:pt x="3600" y="0"/>
                    <a:pt x="2760" y="960"/>
                    <a:pt x="2760" y="2040"/>
                  </a:cubicBezTo>
                  <a:cubicBezTo>
                    <a:pt x="2760" y="3360"/>
                    <a:pt x="2760" y="3360"/>
                    <a:pt x="2760" y="3360"/>
                  </a:cubicBezTo>
                  <a:cubicBezTo>
                    <a:pt x="2040" y="3360"/>
                    <a:pt x="2040" y="3360"/>
                    <a:pt x="2040" y="3360"/>
                  </a:cubicBezTo>
                  <a:cubicBezTo>
                    <a:pt x="960" y="3360"/>
                    <a:pt x="0" y="4320"/>
                    <a:pt x="0" y="5400"/>
                  </a:cubicBezTo>
                  <a:cubicBezTo>
                    <a:pt x="0" y="18960"/>
                    <a:pt x="0" y="18960"/>
                    <a:pt x="0" y="18960"/>
                  </a:cubicBezTo>
                  <a:cubicBezTo>
                    <a:pt x="0" y="20400"/>
                    <a:pt x="1200" y="21600"/>
                    <a:pt x="2760" y="21600"/>
                  </a:cubicBezTo>
                  <a:cubicBezTo>
                    <a:pt x="18960" y="21600"/>
                    <a:pt x="18960" y="21600"/>
                    <a:pt x="18960" y="21600"/>
                  </a:cubicBezTo>
                  <a:cubicBezTo>
                    <a:pt x="20400" y="21600"/>
                    <a:pt x="21600" y="20400"/>
                    <a:pt x="21600" y="18960"/>
                  </a:cubicBezTo>
                  <a:cubicBezTo>
                    <a:pt x="21600" y="2040"/>
                    <a:pt x="21600" y="2040"/>
                    <a:pt x="21600" y="2040"/>
                  </a:cubicBezTo>
                  <a:cubicBezTo>
                    <a:pt x="21600" y="960"/>
                    <a:pt x="20640" y="0"/>
                    <a:pt x="19560" y="0"/>
                  </a:cubicBezTo>
                  <a:close/>
                  <a:moveTo>
                    <a:pt x="20280" y="18960"/>
                  </a:moveTo>
                  <a:cubicBezTo>
                    <a:pt x="20280" y="19680"/>
                    <a:pt x="19680" y="20280"/>
                    <a:pt x="18960" y="20280"/>
                  </a:cubicBezTo>
                  <a:cubicBezTo>
                    <a:pt x="2760" y="20280"/>
                    <a:pt x="2760" y="20280"/>
                    <a:pt x="2760" y="20280"/>
                  </a:cubicBezTo>
                  <a:cubicBezTo>
                    <a:pt x="1920" y="20280"/>
                    <a:pt x="1320" y="19680"/>
                    <a:pt x="1320" y="18960"/>
                  </a:cubicBezTo>
                  <a:cubicBezTo>
                    <a:pt x="1320" y="5400"/>
                    <a:pt x="1320" y="5400"/>
                    <a:pt x="1320" y="5400"/>
                  </a:cubicBezTo>
                  <a:cubicBezTo>
                    <a:pt x="1320" y="5040"/>
                    <a:pt x="1680" y="4680"/>
                    <a:pt x="2040" y="4680"/>
                  </a:cubicBezTo>
                  <a:cubicBezTo>
                    <a:pt x="2760" y="4680"/>
                    <a:pt x="2760" y="4680"/>
                    <a:pt x="2760" y="4680"/>
                  </a:cubicBezTo>
                  <a:cubicBezTo>
                    <a:pt x="2760" y="18240"/>
                    <a:pt x="2760" y="18240"/>
                    <a:pt x="2760" y="18240"/>
                  </a:cubicBezTo>
                  <a:cubicBezTo>
                    <a:pt x="2760" y="18600"/>
                    <a:pt x="3000" y="18960"/>
                    <a:pt x="3360" y="18960"/>
                  </a:cubicBezTo>
                  <a:cubicBezTo>
                    <a:pt x="3720" y="18960"/>
                    <a:pt x="4080" y="18600"/>
                    <a:pt x="4080" y="18240"/>
                  </a:cubicBezTo>
                  <a:cubicBezTo>
                    <a:pt x="4080" y="2040"/>
                    <a:pt x="4080" y="2040"/>
                    <a:pt x="4080" y="2040"/>
                  </a:cubicBezTo>
                  <a:cubicBezTo>
                    <a:pt x="4080" y="1680"/>
                    <a:pt x="4320" y="1320"/>
                    <a:pt x="4680" y="1320"/>
                  </a:cubicBezTo>
                  <a:cubicBezTo>
                    <a:pt x="19560" y="1320"/>
                    <a:pt x="19560" y="1320"/>
                    <a:pt x="19560" y="1320"/>
                  </a:cubicBezTo>
                  <a:cubicBezTo>
                    <a:pt x="19920" y="1320"/>
                    <a:pt x="20280" y="1680"/>
                    <a:pt x="20280" y="2040"/>
                  </a:cubicBezTo>
                  <a:lnTo>
                    <a:pt x="20280" y="18960"/>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65" name="Google Shape;2570;p91"/>
            <p:cNvSpPr/>
            <p:nvPr/>
          </p:nvSpPr>
          <p:spPr>
            <a:xfrm>
              <a:off x="295762" y="188735"/>
              <a:ext cx="139252" cy="138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6" y="21600"/>
                  </a:moveTo>
                  <a:cubicBezTo>
                    <a:pt x="20736" y="21600"/>
                    <a:pt x="20736" y="21600"/>
                    <a:pt x="20736" y="21600"/>
                  </a:cubicBezTo>
                  <a:cubicBezTo>
                    <a:pt x="21168" y="21600"/>
                    <a:pt x="21600" y="17280"/>
                    <a:pt x="21600" y="8640"/>
                  </a:cubicBezTo>
                  <a:cubicBezTo>
                    <a:pt x="21600" y="4320"/>
                    <a:pt x="21168" y="0"/>
                    <a:pt x="20736" y="0"/>
                  </a:cubicBezTo>
                  <a:cubicBezTo>
                    <a:pt x="1296" y="0"/>
                    <a:pt x="1296" y="0"/>
                    <a:pt x="1296" y="0"/>
                  </a:cubicBezTo>
                  <a:cubicBezTo>
                    <a:pt x="432" y="0"/>
                    <a:pt x="0" y="4320"/>
                    <a:pt x="0" y="8640"/>
                  </a:cubicBezTo>
                  <a:cubicBezTo>
                    <a:pt x="0" y="17280"/>
                    <a:pt x="432" y="21600"/>
                    <a:pt x="1296" y="2160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66" name="Google Shape;2571;p91"/>
            <p:cNvSpPr/>
            <p:nvPr/>
          </p:nvSpPr>
          <p:spPr>
            <a:xfrm>
              <a:off x="295762" y="141552"/>
              <a:ext cx="139252" cy="138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6" y="21600"/>
                  </a:moveTo>
                  <a:cubicBezTo>
                    <a:pt x="20736" y="21600"/>
                    <a:pt x="20736" y="21600"/>
                    <a:pt x="20736" y="21600"/>
                  </a:cubicBezTo>
                  <a:cubicBezTo>
                    <a:pt x="21168" y="21600"/>
                    <a:pt x="21600" y="17280"/>
                    <a:pt x="21600" y="8640"/>
                  </a:cubicBezTo>
                  <a:cubicBezTo>
                    <a:pt x="21600" y="4320"/>
                    <a:pt x="21168" y="0"/>
                    <a:pt x="20736" y="0"/>
                  </a:cubicBezTo>
                  <a:cubicBezTo>
                    <a:pt x="1296" y="0"/>
                    <a:pt x="1296" y="0"/>
                    <a:pt x="1296" y="0"/>
                  </a:cubicBezTo>
                  <a:cubicBezTo>
                    <a:pt x="432" y="0"/>
                    <a:pt x="0" y="4320"/>
                    <a:pt x="0" y="8640"/>
                  </a:cubicBezTo>
                  <a:cubicBezTo>
                    <a:pt x="0" y="17280"/>
                    <a:pt x="432" y="21600"/>
                    <a:pt x="1296" y="2160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67" name="Google Shape;2572;p91"/>
            <p:cNvSpPr/>
            <p:nvPr/>
          </p:nvSpPr>
          <p:spPr>
            <a:xfrm>
              <a:off x="295762" y="94367"/>
              <a:ext cx="139252" cy="138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6" y="21600"/>
                  </a:moveTo>
                  <a:cubicBezTo>
                    <a:pt x="20736" y="21600"/>
                    <a:pt x="20736" y="21600"/>
                    <a:pt x="20736" y="21600"/>
                  </a:cubicBezTo>
                  <a:cubicBezTo>
                    <a:pt x="21168" y="21600"/>
                    <a:pt x="21600" y="17280"/>
                    <a:pt x="21600" y="12960"/>
                  </a:cubicBezTo>
                  <a:cubicBezTo>
                    <a:pt x="21600" y="4320"/>
                    <a:pt x="21168" y="0"/>
                    <a:pt x="20736" y="0"/>
                  </a:cubicBezTo>
                  <a:cubicBezTo>
                    <a:pt x="1296" y="0"/>
                    <a:pt x="1296" y="0"/>
                    <a:pt x="1296" y="0"/>
                  </a:cubicBezTo>
                  <a:cubicBezTo>
                    <a:pt x="432" y="0"/>
                    <a:pt x="0" y="4320"/>
                    <a:pt x="0" y="12960"/>
                  </a:cubicBezTo>
                  <a:cubicBezTo>
                    <a:pt x="0" y="17280"/>
                    <a:pt x="432" y="21600"/>
                    <a:pt x="1296" y="2160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68" name="Google Shape;2573;p91"/>
            <p:cNvSpPr/>
            <p:nvPr/>
          </p:nvSpPr>
          <p:spPr>
            <a:xfrm>
              <a:off x="124289" y="420053"/>
              <a:ext cx="141553" cy="17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29" y="0"/>
                  </a:moveTo>
                  <a:cubicBezTo>
                    <a:pt x="1271" y="0"/>
                    <a:pt x="1271" y="0"/>
                    <a:pt x="1271" y="0"/>
                  </a:cubicBezTo>
                  <a:cubicBezTo>
                    <a:pt x="424" y="0"/>
                    <a:pt x="0" y="3600"/>
                    <a:pt x="0" y="10800"/>
                  </a:cubicBezTo>
                  <a:cubicBezTo>
                    <a:pt x="0" y="14400"/>
                    <a:pt x="424" y="21600"/>
                    <a:pt x="1271" y="21600"/>
                  </a:cubicBezTo>
                  <a:cubicBezTo>
                    <a:pt x="20329" y="21600"/>
                    <a:pt x="20329" y="21600"/>
                    <a:pt x="20329" y="21600"/>
                  </a:cubicBezTo>
                  <a:cubicBezTo>
                    <a:pt x="20753" y="21600"/>
                    <a:pt x="21600" y="14400"/>
                    <a:pt x="21600" y="10800"/>
                  </a:cubicBezTo>
                  <a:cubicBezTo>
                    <a:pt x="21600" y="3600"/>
                    <a:pt x="20753" y="0"/>
                    <a:pt x="2032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69" name="Google Shape;2574;p91"/>
            <p:cNvSpPr/>
            <p:nvPr/>
          </p:nvSpPr>
          <p:spPr>
            <a:xfrm>
              <a:off x="124289" y="372869"/>
              <a:ext cx="141553" cy="17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29" y="0"/>
                  </a:moveTo>
                  <a:cubicBezTo>
                    <a:pt x="1271" y="0"/>
                    <a:pt x="1271" y="0"/>
                    <a:pt x="1271" y="0"/>
                  </a:cubicBezTo>
                  <a:cubicBezTo>
                    <a:pt x="424" y="0"/>
                    <a:pt x="0" y="3600"/>
                    <a:pt x="0" y="10800"/>
                  </a:cubicBezTo>
                  <a:cubicBezTo>
                    <a:pt x="0" y="14400"/>
                    <a:pt x="424" y="21600"/>
                    <a:pt x="1271" y="21600"/>
                  </a:cubicBezTo>
                  <a:cubicBezTo>
                    <a:pt x="20329" y="21600"/>
                    <a:pt x="20329" y="21600"/>
                    <a:pt x="20329" y="21600"/>
                  </a:cubicBezTo>
                  <a:cubicBezTo>
                    <a:pt x="20753" y="21600"/>
                    <a:pt x="21600" y="14400"/>
                    <a:pt x="21600" y="10800"/>
                  </a:cubicBezTo>
                  <a:cubicBezTo>
                    <a:pt x="21600" y="3600"/>
                    <a:pt x="20753" y="0"/>
                    <a:pt x="2032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70" name="Google Shape;2575;p91"/>
            <p:cNvSpPr/>
            <p:nvPr/>
          </p:nvSpPr>
          <p:spPr>
            <a:xfrm>
              <a:off x="124289" y="326836"/>
              <a:ext cx="141553" cy="16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29" y="0"/>
                  </a:moveTo>
                  <a:cubicBezTo>
                    <a:pt x="1271" y="0"/>
                    <a:pt x="1271" y="0"/>
                    <a:pt x="1271" y="0"/>
                  </a:cubicBezTo>
                  <a:cubicBezTo>
                    <a:pt x="424" y="0"/>
                    <a:pt x="0" y="3600"/>
                    <a:pt x="0" y="10800"/>
                  </a:cubicBezTo>
                  <a:cubicBezTo>
                    <a:pt x="0" y="18000"/>
                    <a:pt x="424" y="21600"/>
                    <a:pt x="1271" y="21600"/>
                  </a:cubicBezTo>
                  <a:cubicBezTo>
                    <a:pt x="20329" y="21600"/>
                    <a:pt x="20329" y="21600"/>
                    <a:pt x="20329" y="21600"/>
                  </a:cubicBezTo>
                  <a:cubicBezTo>
                    <a:pt x="20753" y="21600"/>
                    <a:pt x="21600" y="18000"/>
                    <a:pt x="21600" y="10800"/>
                  </a:cubicBezTo>
                  <a:cubicBezTo>
                    <a:pt x="21600" y="3600"/>
                    <a:pt x="20753" y="0"/>
                    <a:pt x="2032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71" name="Google Shape;2576;p91"/>
            <p:cNvSpPr/>
            <p:nvPr/>
          </p:nvSpPr>
          <p:spPr>
            <a:xfrm>
              <a:off x="295762" y="420053"/>
              <a:ext cx="141553" cy="17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29" y="0"/>
                  </a:moveTo>
                  <a:cubicBezTo>
                    <a:pt x="1271" y="0"/>
                    <a:pt x="1271" y="0"/>
                    <a:pt x="1271" y="0"/>
                  </a:cubicBezTo>
                  <a:cubicBezTo>
                    <a:pt x="424" y="0"/>
                    <a:pt x="0" y="3600"/>
                    <a:pt x="0" y="10800"/>
                  </a:cubicBezTo>
                  <a:cubicBezTo>
                    <a:pt x="0" y="14400"/>
                    <a:pt x="424" y="21600"/>
                    <a:pt x="1271" y="21600"/>
                  </a:cubicBezTo>
                  <a:cubicBezTo>
                    <a:pt x="20329" y="21600"/>
                    <a:pt x="20329" y="21600"/>
                    <a:pt x="20329" y="21600"/>
                  </a:cubicBezTo>
                  <a:cubicBezTo>
                    <a:pt x="20753" y="21600"/>
                    <a:pt x="21600" y="14400"/>
                    <a:pt x="21600" y="10800"/>
                  </a:cubicBezTo>
                  <a:cubicBezTo>
                    <a:pt x="21600" y="3600"/>
                    <a:pt x="20753" y="0"/>
                    <a:pt x="2032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72" name="Google Shape;2577;p91"/>
            <p:cNvSpPr/>
            <p:nvPr/>
          </p:nvSpPr>
          <p:spPr>
            <a:xfrm>
              <a:off x="295762" y="372869"/>
              <a:ext cx="141553" cy="17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29" y="0"/>
                  </a:moveTo>
                  <a:cubicBezTo>
                    <a:pt x="1271" y="0"/>
                    <a:pt x="1271" y="0"/>
                    <a:pt x="1271" y="0"/>
                  </a:cubicBezTo>
                  <a:cubicBezTo>
                    <a:pt x="424" y="0"/>
                    <a:pt x="0" y="3600"/>
                    <a:pt x="0" y="10800"/>
                  </a:cubicBezTo>
                  <a:cubicBezTo>
                    <a:pt x="0" y="14400"/>
                    <a:pt x="424" y="21600"/>
                    <a:pt x="1271" y="21600"/>
                  </a:cubicBezTo>
                  <a:cubicBezTo>
                    <a:pt x="20329" y="21600"/>
                    <a:pt x="20329" y="21600"/>
                    <a:pt x="20329" y="21600"/>
                  </a:cubicBezTo>
                  <a:cubicBezTo>
                    <a:pt x="20753" y="21600"/>
                    <a:pt x="21600" y="14400"/>
                    <a:pt x="21600" y="10800"/>
                  </a:cubicBezTo>
                  <a:cubicBezTo>
                    <a:pt x="21600" y="3600"/>
                    <a:pt x="20753" y="0"/>
                    <a:pt x="2032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73" name="Google Shape;2578;p91"/>
            <p:cNvSpPr/>
            <p:nvPr/>
          </p:nvSpPr>
          <p:spPr>
            <a:xfrm>
              <a:off x="295762" y="326836"/>
              <a:ext cx="141553" cy="16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29" y="0"/>
                  </a:moveTo>
                  <a:cubicBezTo>
                    <a:pt x="1271" y="0"/>
                    <a:pt x="1271" y="0"/>
                    <a:pt x="1271" y="0"/>
                  </a:cubicBezTo>
                  <a:cubicBezTo>
                    <a:pt x="424" y="0"/>
                    <a:pt x="0" y="3600"/>
                    <a:pt x="0" y="10800"/>
                  </a:cubicBezTo>
                  <a:cubicBezTo>
                    <a:pt x="0" y="18000"/>
                    <a:pt x="424" y="21600"/>
                    <a:pt x="1271" y="21600"/>
                  </a:cubicBezTo>
                  <a:cubicBezTo>
                    <a:pt x="20329" y="21600"/>
                    <a:pt x="20329" y="21600"/>
                    <a:pt x="20329" y="21600"/>
                  </a:cubicBezTo>
                  <a:cubicBezTo>
                    <a:pt x="20753" y="21600"/>
                    <a:pt x="21600" y="18000"/>
                    <a:pt x="21600" y="10800"/>
                  </a:cubicBezTo>
                  <a:cubicBezTo>
                    <a:pt x="21600" y="3600"/>
                    <a:pt x="20753" y="0"/>
                    <a:pt x="2032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74" name="Google Shape;2579;p91"/>
            <p:cNvSpPr/>
            <p:nvPr/>
          </p:nvSpPr>
          <p:spPr>
            <a:xfrm>
              <a:off x="124289" y="232467"/>
              <a:ext cx="313027" cy="16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27" y="0"/>
                  </a:moveTo>
                  <a:cubicBezTo>
                    <a:pt x="573" y="0"/>
                    <a:pt x="573" y="0"/>
                    <a:pt x="573" y="0"/>
                  </a:cubicBezTo>
                  <a:cubicBezTo>
                    <a:pt x="191" y="0"/>
                    <a:pt x="0" y="7200"/>
                    <a:pt x="0" y="10800"/>
                  </a:cubicBezTo>
                  <a:cubicBezTo>
                    <a:pt x="0" y="18000"/>
                    <a:pt x="191" y="21600"/>
                    <a:pt x="573" y="21600"/>
                  </a:cubicBezTo>
                  <a:cubicBezTo>
                    <a:pt x="21027" y="21600"/>
                    <a:pt x="21027" y="21600"/>
                    <a:pt x="21027" y="21600"/>
                  </a:cubicBezTo>
                  <a:cubicBezTo>
                    <a:pt x="21218" y="21600"/>
                    <a:pt x="21600" y="18000"/>
                    <a:pt x="21600" y="10800"/>
                  </a:cubicBezTo>
                  <a:cubicBezTo>
                    <a:pt x="21600" y="7200"/>
                    <a:pt x="21218" y="0"/>
                    <a:pt x="21027"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75" name="Google Shape;2580;p91"/>
            <p:cNvSpPr/>
            <p:nvPr/>
          </p:nvSpPr>
          <p:spPr>
            <a:xfrm>
              <a:off x="124289" y="279652"/>
              <a:ext cx="313027" cy="16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27" y="0"/>
                  </a:moveTo>
                  <a:cubicBezTo>
                    <a:pt x="573" y="0"/>
                    <a:pt x="573" y="0"/>
                    <a:pt x="573" y="0"/>
                  </a:cubicBezTo>
                  <a:cubicBezTo>
                    <a:pt x="191" y="0"/>
                    <a:pt x="0" y="7200"/>
                    <a:pt x="0" y="10800"/>
                  </a:cubicBezTo>
                  <a:cubicBezTo>
                    <a:pt x="0" y="18000"/>
                    <a:pt x="191" y="21600"/>
                    <a:pt x="573" y="21600"/>
                  </a:cubicBezTo>
                  <a:cubicBezTo>
                    <a:pt x="21027" y="21600"/>
                    <a:pt x="21027" y="21600"/>
                    <a:pt x="21027" y="21600"/>
                  </a:cubicBezTo>
                  <a:cubicBezTo>
                    <a:pt x="21218" y="21600"/>
                    <a:pt x="21600" y="18000"/>
                    <a:pt x="21600" y="10800"/>
                  </a:cubicBezTo>
                  <a:cubicBezTo>
                    <a:pt x="21600" y="7200"/>
                    <a:pt x="21218" y="0"/>
                    <a:pt x="21027"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76" name="Google Shape;2581;p91"/>
            <p:cNvSpPr/>
            <p:nvPr/>
          </p:nvSpPr>
          <p:spPr>
            <a:xfrm>
              <a:off x="124289" y="64446"/>
              <a:ext cx="141553" cy="138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41" y="21600"/>
                  </a:moveTo>
                  <a:cubicBezTo>
                    <a:pt x="19059" y="21600"/>
                    <a:pt x="19059" y="21600"/>
                    <a:pt x="19059" y="21600"/>
                  </a:cubicBezTo>
                  <a:cubicBezTo>
                    <a:pt x="20329" y="21600"/>
                    <a:pt x="21600" y="20736"/>
                    <a:pt x="21600" y="19008"/>
                  </a:cubicBezTo>
                  <a:cubicBezTo>
                    <a:pt x="21600" y="2160"/>
                    <a:pt x="21600" y="2160"/>
                    <a:pt x="21600" y="2160"/>
                  </a:cubicBezTo>
                  <a:cubicBezTo>
                    <a:pt x="21600" y="864"/>
                    <a:pt x="20329" y="0"/>
                    <a:pt x="19059" y="0"/>
                  </a:cubicBezTo>
                  <a:cubicBezTo>
                    <a:pt x="2541" y="0"/>
                    <a:pt x="2541" y="0"/>
                    <a:pt x="2541" y="0"/>
                  </a:cubicBezTo>
                  <a:cubicBezTo>
                    <a:pt x="1271" y="0"/>
                    <a:pt x="0" y="864"/>
                    <a:pt x="0" y="2160"/>
                  </a:cubicBezTo>
                  <a:cubicBezTo>
                    <a:pt x="0" y="19008"/>
                    <a:pt x="0" y="19008"/>
                    <a:pt x="0" y="19008"/>
                  </a:cubicBezTo>
                  <a:cubicBezTo>
                    <a:pt x="0" y="20736"/>
                    <a:pt x="1271" y="21600"/>
                    <a:pt x="2541" y="21600"/>
                  </a:cubicBezTo>
                  <a:close/>
                  <a:moveTo>
                    <a:pt x="4659" y="4752"/>
                  </a:moveTo>
                  <a:cubicBezTo>
                    <a:pt x="16518" y="4752"/>
                    <a:pt x="16518" y="4752"/>
                    <a:pt x="16518" y="4752"/>
                  </a:cubicBezTo>
                  <a:cubicBezTo>
                    <a:pt x="16518" y="16848"/>
                    <a:pt x="16518" y="16848"/>
                    <a:pt x="16518" y="16848"/>
                  </a:cubicBezTo>
                  <a:cubicBezTo>
                    <a:pt x="4659" y="16848"/>
                    <a:pt x="4659" y="16848"/>
                    <a:pt x="4659" y="16848"/>
                  </a:cubicBezTo>
                  <a:lnTo>
                    <a:pt x="4659" y="4752"/>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grpSp>
      <p:grpSp>
        <p:nvGrpSpPr>
          <p:cNvPr id="580" name="Google Shape;2582;p91"/>
          <p:cNvGrpSpPr/>
          <p:nvPr/>
        </p:nvGrpSpPr>
        <p:grpSpPr>
          <a:xfrm>
            <a:off x="4444667" y="3640239"/>
            <a:ext cx="463954" cy="557004"/>
            <a:chOff x="0" y="0"/>
            <a:chExt cx="463953" cy="557003"/>
          </a:xfrm>
        </p:grpSpPr>
        <p:sp>
          <p:nvSpPr>
            <p:cNvPr id="578" name="Google Shape;2583;p91"/>
            <p:cNvSpPr/>
            <p:nvPr/>
          </p:nvSpPr>
          <p:spPr>
            <a:xfrm>
              <a:off x="0" y="-1"/>
              <a:ext cx="463954" cy="557004"/>
            </a:xfrm>
            <a:custGeom>
              <a:avLst/>
              <a:gdLst/>
              <a:ahLst/>
              <a:cxnLst>
                <a:cxn ang="0">
                  <a:pos x="wd2" y="hd2"/>
                </a:cxn>
                <a:cxn ang="5400000">
                  <a:pos x="wd2" y="hd2"/>
                </a:cxn>
                <a:cxn ang="10800000">
                  <a:pos x="wd2" y="hd2"/>
                </a:cxn>
                <a:cxn ang="16200000">
                  <a:pos x="wd2" y="hd2"/>
                </a:cxn>
              </a:cxnLst>
              <a:rect l="0" t="0" r="r" b="b"/>
              <a:pathLst>
                <a:path w="20659" h="21600" fill="norm" stroke="1" extrusionOk="0">
                  <a:moveTo>
                    <a:pt x="15965" y="6075"/>
                  </a:moveTo>
                  <a:cubicBezTo>
                    <a:pt x="15965" y="7931"/>
                    <a:pt x="14087" y="9450"/>
                    <a:pt x="14087" y="9450"/>
                  </a:cubicBezTo>
                  <a:cubicBezTo>
                    <a:pt x="14087" y="6075"/>
                    <a:pt x="10330" y="3375"/>
                    <a:pt x="10330" y="3375"/>
                  </a:cubicBezTo>
                  <a:cubicBezTo>
                    <a:pt x="10330" y="3375"/>
                    <a:pt x="10330" y="5400"/>
                    <a:pt x="8452" y="7425"/>
                  </a:cubicBezTo>
                  <a:cubicBezTo>
                    <a:pt x="6574" y="2700"/>
                    <a:pt x="939" y="0"/>
                    <a:pt x="939" y="0"/>
                  </a:cubicBezTo>
                  <a:cubicBezTo>
                    <a:pt x="3757" y="7425"/>
                    <a:pt x="0" y="10125"/>
                    <a:pt x="0" y="15525"/>
                  </a:cubicBezTo>
                  <a:cubicBezTo>
                    <a:pt x="0" y="18563"/>
                    <a:pt x="3757" y="21600"/>
                    <a:pt x="9391" y="21600"/>
                  </a:cubicBezTo>
                  <a:cubicBezTo>
                    <a:pt x="17843" y="21600"/>
                    <a:pt x="19487" y="19406"/>
                    <a:pt x="20191" y="16875"/>
                  </a:cubicBezTo>
                  <a:cubicBezTo>
                    <a:pt x="21600" y="13500"/>
                    <a:pt x="19722" y="9450"/>
                    <a:pt x="15965" y="6075"/>
                  </a:cubicBezTo>
                  <a:close/>
                  <a:moveTo>
                    <a:pt x="18548" y="16538"/>
                  </a:moveTo>
                  <a:cubicBezTo>
                    <a:pt x="17843" y="18225"/>
                    <a:pt x="17139" y="20250"/>
                    <a:pt x="9391" y="20250"/>
                  </a:cubicBezTo>
                  <a:cubicBezTo>
                    <a:pt x="4696" y="20250"/>
                    <a:pt x="1878" y="17888"/>
                    <a:pt x="1878" y="15525"/>
                  </a:cubicBezTo>
                  <a:cubicBezTo>
                    <a:pt x="1878" y="13669"/>
                    <a:pt x="2348" y="12150"/>
                    <a:pt x="2817" y="10631"/>
                  </a:cubicBezTo>
                  <a:cubicBezTo>
                    <a:pt x="3522" y="8606"/>
                    <a:pt x="3991" y="6581"/>
                    <a:pt x="3757" y="3881"/>
                  </a:cubicBezTo>
                  <a:cubicBezTo>
                    <a:pt x="6809" y="6750"/>
                    <a:pt x="7748" y="10631"/>
                    <a:pt x="7748" y="10631"/>
                  </a:cubicBezTo>
                  <a:cubicBezTo>
                    <a:pt x="7748" y="10631"/>
                    <a:pt x="10330" y="7931"/>
                    <a:pt x="11035" y="6581"/>
                  </a:cubicBezTo>
                  <a:cubicBezTo>
                    <a:pt x="11739" y="7425"/>
                    <a:pt x="12209" y="10125"/>
                    <a:pt x="12209" y="12825"/>
                  </a:cubicBezTo>
                  <a:cubicBezTo>
                    <a:pt x="12209" y="12825"/>
                    <a:pt x="14791" y="11306"/>
                    <a:pt x="16670" y="9113"/>
                  </a:cubicBezTo>
                  <a:cubicBezTo>
                    <a:pt x="18548" y="11644"/>
                    <a:pt x="19252" y="14344"/>
                    <a:pt x="18548" y="16538"/>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79" name="Google Shape;2584;p91"/>
            <p:cNvSpPr/>
            <p:nvPr/>
          </p:nvSpPr>
          <p:spPr>
            <a:xfrm>
              <a:off x="80846" y="238714"/>
              <a:ext cx="294879" cy="200007"/>
            </a:xfrm>
            <a:custGeom>
              <a:avLst/>
              <a:gdLst/>
              <a:ahLst/>
              <a:cxnLst>
                <a:cxn ang="0">
                  <a:pos x="wd2" y="hd2"/>
                </a:cxn>
                <a:cxn ang="5400000">
                  <a:pos x="wd2" y="hd2"/>
                </a:cxn>
                <a:cxn ang="10800000">
                  <a:pos x="wd2" y="hd2"/>
                </a:cxn>
                <a:cxn ang="16200000">
                  <a:pos x="wd2" y="hd2"/>
                </a:cxn>
              </a:cxnLst>
              <a:rect l="0" t="0" r="r" b="b"/>
              <a:pathLst>
                <a:path w="21236" h="21600" fill="norm" stroke="1" extrusionOk="0">
                  <a:moveTo>
                    <a:pt x="20842" y="5635"/>
                  </a:moveTo>
                  <a:cubicBezTo>
                    <a:pt x="19326" y="7513"/>
                    <a:pt x="19326" y="7513"/>
                    <a:pt x="19326" y="7513"/>
                  </a:cubicBezTo>
                  <a:cubicBezTo>
                    <a:pt x="17811" y="9861"/>
                    <a:pt x="16295" y="12209"/>
                    <a:pt x="12126" y="14557"/>
                  </a:cubicBezTo>
                  <a:cubicBezTo>
                    <a:pt x="11747" y="12209"/>
                    <a:pt x="11368" y="9861"/>
                    <a:pt x="11368" y="6574"/>
                  </a:cubicBezTo>
                  <a:cubicBezTo>
                    <a:pt x="11368" y="3287"/>
                    <a:pt x="11368" y="3287"/>
                    <a:pt x="11368" y="3287"/>
                  </a:cubicBezTo>
                  <a:cubicBezTo>
                    <a:pt x="9095" y="7513"/>
                    <a:pt x="9095" y="7513"/>
                    <a:pt x="9095" y="7513"/>
                  </a:cubicBezTo>
                  <a:cubicBezTo>
                    <a:pt x="7958" y="9391"/>
                    <a:pt x="7579" y="10330"/>
                    <a:pt x="6442" y="12209"/>
                  </a:cubicBezTo>
                  <a:cubicBezTo>
                    <a:pt x="4926" y="7983"/>
                    <a:pt x="4168" y="5165"/>
                    <a:pt x="3411" y="2348"/>
                  </a:cubicBezTo>
                  <a:cubicBezTo>
                    <a:pt x="2653" y="0"/>
                    <a:pt x="2653" y="0"/>
                    <a:pt x="2653" y="0"/>
                  </a:cubicBezTo>
                  <a:cubicBezTo>
                    <a:pt x="1895" y="2817"/>
                    <a:pt x="1895" y="2817"/>
                    <a:pt x="1895" y="2817"/>
                  </a:cubicBezTo>
                  <a:cubicBezTo>
                    <a:pt x="758" y="6104"/>
                    <a:pt x="0" y="9861"/>
                    <a:pt x="0" y="18783"/>
                  </a:cubicBezTo>
                  <a:cubicBezTo>
                    <a:pt x="0" y="19252"/>
                    <a:pt x="0" y="19722"/>
                    <a:pt x="758" y="19722"/>
                  </a:cubicBezTo>
                  <a:cubicBezTo>
                    <a:pt x="1137" y="19722"/>
                    <a:pt x="1516" y="19252"/>
                    <a:pt x="1516" y="18783"/>
                  </a:cubicBezTo>
                  <a:cubicBezTo>
                    <a:pt x="1516" y="11739"/>
                    <a:pt x="1895" y="8452"/>
                    <a:pt x="2653" y="5635"/>
                  </a:cubicBezTo>
                  <a:cubicBezTo>
                    <a:pt x="3411" y="7983"/>
                    <a:pt x="4547" y="10800"/>
                    <a:pt x="5684" y="14557"/>
                  </a:cubicBezTo>
                  <a:cubicBezTo>
                    <a:pt x="6063" y="15965"/>
                    <a:pt x="6063" y="15965"/>
                    <a:pt x="6063" y="15965"/>
                  </a:cubicBezTo>
                  <a:cubicBezTo>
                    <a:pt x="6821" y="14557"/>
                    <a:pt x="6821" y="14557"/>
                    <a:pt x="6821" y="14557"/>
                  </a:cubicBezTo>
                  <a:cubicBezTo>
                    <a:pt x="8337" y="12678"/>
                    <a:pt x="9095" y="11270"/>
                    <a:pt x="9853" y="9391"/>
                  </a:cubicBezTo>
                  <a:cubicBezTo>
                    <a:pt x="10232" y="12209"/>
                    <a:pt x="10611" y="14087"/>
                    <a:pt x="10989" y="15965"/>
                  </a:cubicBezTo>
                  <a:cubicBezTo>
                    <a:pt x="11368" y="17374"/>
                    <a:pt x="11368" y="17374"/>
                    <a:pt x="11368" y="17374"/>
                  </a:cubicBezTo>
                  <a:cubicBezTo>
                    <a:pt x="12126" y="16904"/>
                    <a:pt x="12126" y="16904"/>
                    <a:pt x="12126" y="16904"/>
                  </a:cubicBezTo>
                  <a:cubicBezTo>
                    <a:pt x="16295" y="14557"/>
                    <a:pt x="18189" y="12209"/>
                    <a:pt x="19705" y="9861"/>
                  </a:cubicBezTo>
                  <a:cubicBezTo>
                    <a:pt x="20084" y="13617"/>
                    <a:pt x="19705" y="17374"/>
                    <a:pt x="18568" y="20191"/>
                  </a:cubicBezTo>
                  <a:cubicBezTo>
                    <a:pt x="18568" y="20661"/>
                    <a:pt x="18568" y="21130"/>
                    <a:pt x="19326" y="21130"/>
                  </a:cubicBezTo>
                  <a:cubicBezTo>
                    <a:pt x="19326" y="21130"/>
                    <a:pt x="19326" y="21600"/>
                    <a:pt x="19326" y="21600"/>
                  </a:cubicBezTo>
                  <a:cubicBezTo>
                    <a:pt x="19705" y="21600"/>
                    <a:pt x="20084" y="21130"/>
                    <a:pt x="20084" y="20661"/>
                  </a:cubicBezTo>
                  <a:cubicBezTo>
                    <a:pt x="21221" y="17374"/>
                    <a:pt x="21600" y="12209"/>
                    <a:pt x="20842" y="7513"/>
                  </a:cubicBezTo>
                  <a:lnTo>
                    <a:pt x="20842" y="5635"/>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grpSp>
      <p:grpSp>
        <p:nvGrpSpPr>
          <p:cNvPr id="583" name="Google Shape;2585;p91"/>
          <p:cNvGrpSpPr/>
          <p:nvPr/>
        </p:nvGrpSpPr>
        <p:grpSpPr>
          <a:xfrm>
            <a:off x="5149982" y="4887404"/>
            <a:ext cx="543680" cy="497932"/>
            <a:chOff x="0" y="0"/>
            <a:chExt cx="543678" cy="497931"/>
          </a:xfrm>
        </p:grpSpPr>
        <p:sp>
          <p:nvSpPr>
            <p:cNvPr id="581" name="Google Shape;2586;p91"/>
            <p:cNvSpPr/>
            <p:nvPr/>
          </p:nvSpPr>
          <p:spPr>
            <a:xfrm>
              <a:off x="271895" y="272865"/>
              <a:ext cx="67449" cy="63737"/>
            </a:xfrm>
            <a:prstGeom prst="ellipse">
              <a:avLst/>
            </a:pr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582" name="Google Shape;2587;p91"/>
            <p:cNvSpPr/>
            <p:nvPr/>
          </p:nvSpPr>
          <p:spPr>
            <a:xfrm>
              <a:off x="0" y="0"/>
              <a:ext cx="543679" cy="497933"/>
            </a:xfrm>
            <a:custGeom>
              <a:avLst/>
              <a:gdLst/>
              <a:ahLst/>
              <a:cxnLst>
                <a:cxn ang="0">
                  <a:pos x="wd2" y="hd2"/>
                </a:cxn>
                <a:cxn ang="5400000">
                  <a:pos x="wd2" y="hd2"/>
                </a:cxn>
                <a:cxn ang="10800000">
                  <a:pos x="wd2" y="hd2"/>
                </a:cxn>
                <a:cxn ang="16200000">
                  <a:pos x="wd2" y="hd2"/>
                </a:cxn>
              </a:cxnLst>
              <a:rect l="0" t="0" r="r" b="b"/>
              <a:pathLst>
                <a:path w="20945" h="21600" fill="norm" stroke="1" extrusionOk="0">
                  <a:moveTo>
                    <a:pt x="18982" y="8361"/>
                  </a:moveTo>
                  <a:cubicBezTo>
                    <a:pt x="18982" y="8361"/>
                    <a:pt x="18982" y="8361"/>
                    <a:pt x="18982" y="8361"/>
                  </a:cubicBezTo>
                  <a:cubicBezTo>
                    <a:pt x="18982" y="4181"/>
                    <a:pt x="18982" y="4181"/>
                    <a:pt x="18982" y="4181"/>
                  </a:cubicBezTo>
                  <a:cubicBezTo>
                    <a:pt x="18982" y="3832"/>
                    <a:pt x="18982" y="3832"/>
                    <a:pt x="18982" y="3832"/>
                  </a:cubicBezTo>
                  <a:cubicBezTo>
                    <a:pt x="18982" y="2090"/>
                    <a:pt x="18982" y="2090"/>
                    <a:pt x="18982" y="2090"/>
                  </a:cubicBezTo>
                  <a:cubicBezTo>
                    <a:pt x="18982" y="871"/>
                    <a:pt x="18164" y="0"/>
                    <a:pt x="17018" y="0"/>
                  </a:cubicBezTo>
                  <a:cubicBezTo>
                    <a:pt x="14400" y="0"/>
                    <a:pt x="14400" y="0"/>
                    <a:pt x="14400" y="0"/>
                  </a:cubicBezTo>
                  <a:cubicBezTo>
                    <a:pt x="3600" y="0"/>
                    <a:pt x="3600" y="0"/>
                    <a:pt x="3600" y="0"/>
                  </a:cubicBezTo>
                  <a:cubicBezTo>
                    <a:pt x="1636" y="0"/>
                    <a:pt x="0" y="1742"/>
                    <a:pt x="0" y="3832"/>
                  </a:cubicBezTo>
                  <a:cubicBezTo>
                    <a:pt x="0" y="17768"/>
                    <a:pt x="0" y="17768"/>
                    <a:pt x="0" y="17768"/>
                  </a:cubicBezTo>
                  <a:cubicBezTo>
                    <a:pt x="0" y="19858"/>
                    <a:pt x="1636" y="21600"/>
                    <a:pt x="3600" y="21600"/>
                  </a:cubicBezTo>
                  <a:cubicBezTo>
                    <a:pt x="15382" y="21600"/>
                    <a:pt x="15382" y="21600"/>
                    <a:pt x="15382" y="21600"/>
                  </a:cubicBezTo>
                  <a:cubicBezTo>
                    <a:pt x="17345" y="21600"/>
                    <a:pt x="18982" y="19858"/>
                    <a:pt x="18982" y="17768"/>
                  </a:cubicBezTo>
                  <a:cubicBezTo>
                    <a:pt x="18982" y="16723"/>
                    <a:pt x="18982" y="16723"/>
                    <a:pt x="18982" y="16723"/>
                  </a:cubicBezTo>
                  <a:cubicBezTo>
                    <a:pt x="18982" y="16723"/>
                    <a:pt x="18982" y="16723"/>
                    <a:pt x="18982" y="16723"/>
                  </a:cubicBezTo>
                  <a:cubicBezTo>
                    <a:pt x="21600" y="14632"/>
                    <a:pt x="21600" y="10452"/>
                    <a:pt x="18982" y="8361"/>
                  </a:cubicBezTo>
                  <a:close/>
                  <a:moveTo>
                    <a:pt x="3600" y="1394"/>
                  </a:moveTo>
                  <a:cubicBezTo>
                    <a:pt x="14400" y="1394"/>
                    <a:pt x="14400" y="1394"/>
                    <a:pt x="14400" y="1394"/>
                  </a:cubicBezTo>
                  <a:cubicBezTo>
                    <a:pt x="17018" y="1394"/>
                    <a:pt x="17018" y="1394"/>
                    <a:pt x="17018" y="1394"/>
                  </a:cubicBezTo>
                  <a:cubicBezTo>
                    <a:pt x="17345" y="1394"/>
                    <a:pt x="17673" y="1742"/>
                    <a:pt x="17673" y="2090"/>
                  </a:cubicBezTo>
                  <a:cubicBezTo>
                    <a:pt x="17673" y="3832"/>
                    <a:pt x="17673" y="3832"/>
                    <a:pt x="17673" y="3832"/>
                  </a:cubicBezTo>
                  <a:cubicBezTo>
                    <a:pt x="17673" y="4181"/>
                    <a:pt x="17673" y="4181"/>
                    <a:pt x="17673" y="4181"/>
                  </a:cubicBezTo>
                  <a:cubicBezTo>
                    <a:pt x="17673" y="6445"/>
                    <a:pt x="17673" y="6445"/>
                    <a:pt x="17673" y="6445"/>
                  </a:cubicBezTo>
                  <a:cubicBezTo>
                    <a:pt x="17509" y="6271"/>
                    <a:pt x="17182" y="6271"/>
                    <a:pt x="17018" y="6271"/>
                  </a:cubicBezTo>
                  <a:cubicBezTo>
                    <a:pt x="17018" y="6271"/>
                    <a:pt x="17018" y="6271"/>
                    <a:pt x="17018" y="6271"/>
                  </a:cubicBezTo>
                  <a:cubicBezTo>
                    <a:pt x="17018" y="5574"/>
                    <a:pt x="17018" y="5574"/>
                    <a:pt x="17018" y="5574"/>
                  </a:cubicBezTo>
                  <a:cubicBezTo>
                    <a:pt x="17018" y="4181"/>
                    <a:pt x="17018" y="4181"/>
                    <a:pt x="17018" y="4181"/>
                  </a:cubicBezTo>
                  <a:cubicBezTo>
                    <a:pt x="17018" y="2787"/>
                    <a:pt x="17018" y="2787"/>
                    <a:pt x="17018" y="2787"/>
                  </a:cubicBezTo>
                  <a:cubicBezTo>
                    <a:pt x="17018" y="2439"/>
                    <a:pt x="16691" y="2090"/>
                    <a:pt x="16364" y="2090"/>
                  </a:cubicBezTo>
                  <a:cubicBezTo>
                    <a:pt x="2618" y="2090"/>
                    <a:pt x="2618" y="2090"/>
                    <a:pt x="2618" y="2090"/>
                  </a:cubicBezTo>
                  <a:cubicBezTo>
                    <a:pt x="2291" y="2090"/>
                    <a:pt x="1964" y="2439"/>
                    <a:pt x="1964" y="2787"/>
                  </a:cubicBezTo>
                  <a:cubicBezTo>
                    <a:pt x="1964" y="4181"/>
                    <a:pt x="1964" y="4181"/>
                    <a:pt x="1964" y="4181"/>
                  </a:cubicBezTo>
                  <a:cubicBezTo>
                    <a:pt x="1964" y="5574"/>
                    <a:pt x="1964" y="5574"/>
                    <a:pt x="1964" y="5574"/>
                  </a:cubicBezTo>
                  <a:cubicBezTo>
                    <a:pt x="1636" y="5052"/>
                    <a:pt x="1309" y="4529"/>
                    <a:pt x="1309" y="3832"/>
                  </a:cubicBezTo>
                  <a:cubicBezTo>
                    <a:pt x="1309" y="2439"/>
                    <a:pt x="2291" y="1394"/>
                    <a:pt x="3600" y="1394"/>
                  </a:cubicBezTo>
                  <a:close/>
                  <a:moveTo>
                    <a:pt x="16364" y="3484"/>
                  </a:moveTo>
                  <a:cubicBezTo>
                    <a:pt x="2618" y="3484"/>
                    <a:pt x="2618" y="3484"/>
                    <a:pt x="2618" y="3484"/>
                  </a:cubicBezTo>
                  <a:cubicBezTo>
                    <a:pt x="2618" y="2787"/>
                    <a:pt x="2618" y="2787"/>
                    <a:pt x="2618" y="2787"/>
                  </a:cubicBezTo>
                  <a:cubicBezTo>
                    <a:pt x="16364" y="2787"/>
                    <a:pt x="16364" y="2787"/>
                    <a:pt x="16364" y="2787"/>
                  </a:cubicBezTo>
                  <a:lnTo>
                    <a:pt x="16364" y="3484"/>
                  </a:lnTo>
                  <a:close/>
                  <a:moveTo>
                    <a:pt x="16364" y="4181"/>
                  </a:moveTo>
                  <a:cubicBezTo>
                    <a:pt x="16364" y="4877"/>
                    <a:pt x="16364" y="4877"/>
                    <a:pt x="16364" y="4877"/>
                  </a:cubicBezTo>
                  <a:cubicBezTo>
                    <a:pt x="2618" y="4877"/>
                    <a:pt x="2618" y="4877"/>
                    <a:pt x="2618" y="4877"/>
                  </a:cubicBezTo>
                  <a:cubicBezTo>
                    <a:pt x="2618" y="4181"/>
                    <a:pt x="2618" y="4181"/>
                    <a:pt x="2618" y="4181"/>
                  </a:cubicBezTo>
                  <a:lnTo>
                    <a:pt x="16364" y="4181"/>
                  </a:lnTo>
                  <a:close/>
                  <a:moveTo>
                    <a:pt x="16364" y="5574"/>
                  </a:moveTo>
                  <a:cubicBezTo>
                    <a:pt x="16364" y="6271"/>
                    <a:pt x="16364" y="6271"/>
                    <a:pt x="16364" y="6271"/>
                  </a:cubicBezTo>
                  <a:cubicBezTo>
                    <a:pt x="14400" y="6271"/>
                    <a:pt x="14400" y="6271"/>
                    <a:pt x="14400" y="6271"/>
                  </a:cubicBezTo>
                  <a:cubicBezTo>
                    <a:pt x="3600" y="6271"/>
                    <a:pt x="3600" y="6271"/>
                    <a:pt x="3600" y="6271"/>
                  </a:cubicBezTo>
                  <a:cubicBezTo>
                    <a:pt x="3273" y="6271"/>
                    <a:pt x="2945" y="6097"/>
                    <a:pt x="2618" y="6097"/>
                  </a:cubicBezTo>
                  <a:cubicBezTo>
                    <a:pt x="2618" y="5574"/>
                    <a:pt x="2618" y="5574"/>
                    <a:pt x="2618" y="5574"/>
                  </a:cubicBezTo>
                  <a:lnTo>
                    <a:pt x="16364" y="5574"/>
                  </a:lnTo>
                  <a:close/>
                  <a:moveTo>
                    <a:pt x="17673" y="17768"/>
                  </a:moveTo>
                  <a:cubicBezTo>
                    <a:pt x="17673" y="19161"/>
                    <a:pt x="16691" y="20206"/>
                    <a:pt x="15382" y="20206"/>
                  </a:cubicBezTo>
                  <a:cubicBezTo>
                    <a:pt x="3600" y="20206"/>
                    <a:pt x="3600" y="20206"/>
                    <a:pt x="3600" y="20206"/>
                  </a:cubicBezTo>
                  <a:cubicBezTo>
                    <a:pt x="2291" y="20206"/>
                    <a:pt x="1309" y="19161"/>
                    <a:pt x="1309" y="17768"/>
                  </a:cubicBezTo>
                  <a:cubicBezTo>
                    <a:pt x="1309" y="6794"/>
                    <a:pt x="1309" y="6794"/>
                    <a:pt x="1309" y="6794"/>
                  </a:cubicBezTo>
                  <a:cubicBezTo>
                    <a:pt x="1964" y="7316"/>
                    <a:pt x="2782" y="7665"/>
                    <a:pt x="3600" y="7665"/>
                  </a:cubicBezTo>
                  <a:cubicBezTo>
                    <a:pt x="14400" y="7665"/>
                    <a:pt x="14400" y="7665"/>
                    <a:pt x="14400" y="7665"/>
                  </a:cubicBezTo>
                  <a:cubicBezTo>
                    <a:pt x="17018" y="7665"/>
                    <a:pt x="17018" y="7665"/>
                    <a:pt x="17018" y="7665"/>
                  </a:cubicBezTo>
                  <a:cubicBezTo>
                    <a:pt x="17345" y="7665"/>
                    <a:pt x="17673" y="8013"/>
                    <a:pt x="17673" y="8361"/>
                  </a:cubicBezTo>
                  <a:cubicBezTo>
                    <a:pt x="17673" y="9755"/>
                    <a:pt x="17673" y="9755"/>
                    <a:pt x="17673" y="9755"/>
                  </a:cubicBezTo>
                  <a:cubicBezTo>
                    <a:pt x="11782" y="9755"/>
                    <a:pt x="11782" y="9755"/>
                    <a:pt x="11782" y="9755"/>
                  </a:cubicBezTo>
                  <a:cubicBezTo>
                    <a:pt x="9982" y="9755"/>
                    <a:pt x="8509" y="11323"/>
                    <a:pt x="8509" y="13239"/>
                  </a:cubicBezTo>
                  <a:cubicBezTo>
                    <a:pt x="8509" y="15155"/>
                    <a:pt x="9982" y="16723"/>
                    <a:pt x="11782" y="16723"/>
                  </a:cubicBezTo>
                  <a:cubicBezTo>
                    <a:pt x="17673" y="16723"/>
                    <a:pt x="17673" y="16723"/>
                    <a:pt x="17673" y="16723"/>
                  </a:cubicBezTo>
                  <a:lnTo>
                    <a:pt x="17673" y="17768"/>
                  </a:lnTo>
                  <a:close/>
                  <a:moveTo>
                    <a:pt x="18491" y="15329"/>
                  </a:moveTo>
                  <a:cubicBezTo>
                    <a:pt x="11782" y="15329"/>
                    <a:pt x="11782" y="15329"/>
                    <a:pt x="11782" y="15329"/>
                  </a:cubicBezTo>
                  <a:cubicBezTo>
                    <a:pt x="10636" y="15329"/>
                    <a:pt x="9818" y="14458"/>
                    <a:pt x="9818" y="13239"/>
                  </a:cubicBezTo>
                  <a:cubicBezTo>
                    <a:pt x="9818" y="12019"/>
                    <a:pt x="10636" y="11148"/>
                    <a:pt x="11782" y="11148"/>
                  </a:cubicBezTo>
                  <a:cubicBezTo>
                    <a:pt x="17673" y="11148"/>
                    <a:pt x="17673" y="11148"/>
                    <a:pt x="17673" y="11148"/>
                  </a:cubicBezTo>
                  <a:cubicBezTo>
                    <a:pt x="18000" y="11148"/>
                    <a:pt x="18491" y="10974"/>
                    <a:pt x="18655" y="10626"/>
                  </a:cubicBezTo>
                  <a:cubicBezTo>
                    <a:pt x="18818" y="10452"/>
                    <a:pt x="18818" y="10452"/>
                    <a:pt x="18818" y="10277"/>
                  </a:cubicBezTo>
                  <a:cubicBezTo>
                    <a:pt x="18818" y="10277"/>
                    <a:pt x="18982" y="10277"/>
                    <a:pt x="18982" y="10277"/>
                  </a:cubicBezTo>
                  <a:cubicBezTo>
                    <a:pt x="19309" y="10800"/>
                    <a:pt x="19636" y="11671"/>
                    <a:pt x="19636" y="12542"/>
                  </a:cubicBezTo>
                  <a:cubicBezTo>
                    <a:pt x="19636" y="13587"/>
                    <a:pt x="19309" y="14632"/>
                    <a:pt x="18491" y="1532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grpSp>
      <p:grpSp>
        <p:nvGrpSpPr>
          <p:cNvPr id="586" name="Google Shape;2588;p91"/>
          <p:cNvGrpSpPr/>
          <p:nvPr/>
        </p:nvGrpSpPr>
        <p:grpSpPr>
          <a:xfrm>
            <a:off x="8898163" y="3578628"/>
            <a:ext cx="2424665" cy="729084"/>
            <a:chOff x="0" y="0"/>
            <a:chExt cx="2424664" cy="729083"/>
          </a:xfrm>
        </p:grpSpPr>
        <p:sp>
          <p:nvSpPr>
            <p:cNvPr id="584" name="Google Shape;2589;p91"/>
            <p:cNvSpPr txBox="1"/>
            <p:nvPr/>
          </p:nvSpPr>
          <p:spPr>
            <a:xfrm>
              <a:off x="26893" y="264305"/>
              <a:ext cx="2397772" cy="464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nSpc>
                  <a:spcPct val="110000"/>
                </a:lnSpc>
                <a:defRPr sz="1200">
                  <a:latin typeface="OpenSans-Light"/>
                  <a:ea typeface="OpenSans-Light"/>
                  <a:cs typeface="OpenSans-Light"/>
                  <a:sym typeface="OpenSans-Light"/>
                </a:defRPr>
              </a:lvl1pPr>
            </a:lstStyle>
            <a:p>
              <a:pPr/>
              <a:r>
                <a:t>Lorem ipsum dolor sit dudu amet, consectetur adipiscing elit. </a:t>
              </a:r>
            </a:p>
          </p:txBody>
        </p:sp>
        <p:sp>
          <p:nvSpPr>
            <p:cNvPr id="585" name="Google Shape;2590;p91"/>
            <p:cNvSpPr txBox="1"/>
            <p:nvPr/>
          </p:nvSpPr>
          <p:spPr>
            <a:xfrm>
              <a:off x="0" y="0"/>
              <a:ext cx="2127317" cy="3707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a:latin typeface="OpenSans-Light"/>
                  <a:ea typeface="OpenSans-Light"/>
                  <a:cs typeface="OpenSans-Light"/>
                  <a:sym typeface="OpenSans-Light"/>
                </a:defRPr>
              </a:lvl1pPr>
            </a:lstStyle>
            <a:p>
              <a:pPr/>
              <a:r>
                <a:t>Text sample here</a:t>
              </a:r>
            </a:p>
          </p:txBody>
        </p:sp>
      </p:grpSp>
      <p:grpSp>
        <p:nvGrpSpPr>
          <p:cNvPr id="589" name="Google Shape;2591;p91"/>
          <p:cNvGrpSpPr/>
          <p:nvPr/>
        </p:nvGrpSpPr>
        <p:grpSpPr>
          <a:xfrm>
            <a:off x="918197" y="2547828"/>
            <a:ext cx="2397772" cy="729084"/>
            <a:chOff x="0" y="0"/>
            <a:chExt cx="2397770" cy="729083"/>
          </a:xfrm>
        </p:grpSpPr>
        <p:sp>
          <p:nvSpPr>
            <p:cNvPr id="587" name="Google Shape;2592;p91"/>
            <p:cNvSpPr txBox="1"/>
            <p:nvPr/>
          </p:nvSpPr>
          <p:spPr>
            <a:xfrm>
              <a:off x="0" y="264305"/>
              <a:ext cx="2397771" cy="464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r">
                <a:lnSpc>
                  <a:spcPct val="110000"/>
                </a:lnSpc>
                <a:defRPr sz="1200">
                  <a:latin typeface="OpenSans-Light"/>
                  <a:ea typeface="OpenSans-Light"/>
                  <a:cs typeface="OpenSans-Light"/>
                  <a:sym typeface="OpenSans-Light"/>
                </a:defRPr>
              </a:lvl1pPr>
            </a:lstStyle>
            <a:p>
              <a:pPr/>
              <a:r>
                <a:t>Lorem ipsum dolor sit dudu amet, consectetur adipiscing elit. </a:t>
              </a:r>
            </a:p>
          </p:txBody>
        </p:sp>
        <p:sp>
          <p:nvSpPr>
            <p:cNvPr id="588" name="Google Shape;2593;p91"/>
            <p:cNvSpPr txBox="1"/>
            <p:nvPr/>
          </p:nvSpPr>
          <p:spPr>
            <a:xfrm>
              <a:off x="270453" y="0"/>
              <a:ext cx="2127317" cy="3707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r">
                <a:defRPr>
                  <a:latin typeface="OpenSans-Light"/>
                  <a:ea typeface="OpenSans-Light"/>
                  <a:cs typeface="OpenSans-Light"/>
                  <a:sym typeface="OpenSans-Light"/>
                </a:defRPr>
              </a:lvl1pPr>
            </a:lstStyle>
            <a:p>
              <a:pPr/>
              <a:r>
                <a:t>Text sample here</a:t>
              </a:r>
            </a:p>
          </p:txBody>
        </p:sp>
      </p:grpSp>
      <p:grpSp>
        <p:nvGrpSpPr>
          <p:cNvPr id="592" name="Google Shape;2594;p91"/>
          <p:cNvGrpSpPr/>
          <p:nvPr/>
        </p:nvGrpSpPr>
        <p:grpSpPr>
          <a:xfrm>
            <a:off x="8898163" y="2545465"/>
            <a:ext cx="2424665" cy="729085"/>
            <a:chOff x="0" y="0"/>
            <a:chExt cx="2424664" cy="729083"/>
          </a:xfrm>
        </p:grpSpPr>
        <p:sp>
          <p:nvSpPr>
            <p:cNvPr id="590" name="Google Shape;2595;p91"/>
            <p:cNvSpPr txBox="1"/>
            <p:nvPr/>
          </p:nvSpPr>
          <p:spPr>
            <a:xfrm>
              <a:off x="26893" y="264305"/>
              <a:ext cx="2397772" cy="464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nSpc>
                  <a:spcPct val="110000"/>
                </a:lnSpc>
                <a:defRPr sz="1200">
                  <a:latin typeface="OpenSans-Light"/>
                  <a:ea typeface="OpenSans-Light"/>
                  <a:cs typeface="OpenSans-Light"/>
                  <a:sym typeface="OpenSans-Light"/>
                </a:defRPr>
              </a:lvl1pPr>
            </a:lstStyle>
            <a:p>
              <a:pPr/>
              <a:r>
                <a:t>Lorem ipsum dolor sit dudu amet, consectetur adipiscing elit. </a:t>
              </a:r>
            </a:p>
          </p:txBody>
        </p:sp>
        <p:sp>
          <p:nvSpPr>
            <p:cNvPr id="591" name="Google Shape;2596;p91"/>
            <p:cNvSpPr txBox="1"/>
            <p:nvPr/>
          </p:nvSpPr>
          <p:spPr>
            <a:xfrm>
              <a:off x="0" y="0"/>
              <a:ext cx="2127317" cy="3707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a:latin typeface="OpenSans-Light"/>
                  <a:ea typeface="OpenSans-Light"/>
                  <a:cs typeface="OpenSans-Light"/>
                  <a:sym typeface="OpenSans-Light"/>
                </a:defRPr>
              </a:lvl1pPr>
            </a:lstStyle>
            <a:p>
              <a:pPr/>
              <a:r>
                <a:t>Text sample here</a:t>
              </a:r>
            </a:p>
          </p:txBody>
        </p:sp>
      </p:grpSp>
      <p:grpSp>
        <p:nvGrpSpPr>
          <p:cNvPr id="595" name="Google Shape;2597;p91"/>
          <p:cNvGrpSpPr/>
          <p:nvPr/>
        </p:nvGrpSpPr>
        <p:grpSpPr>
          <a:xfrm>
            <a:off x="918197" y="3580989"/>
            <a:ext cx="2397772" cy="729084"/>
            <a:chOff x="0" y="0"/>
            <a:chExt cx="2397770" cy="729083"/>
          </a:xfrm>
        </p:grpSpPr>
        <p:sp>
          <p:nvSpPr>
            <p:cNvPr id="593" name="Google Shape;2598;p91"/>
            <p:cNvSpPr txBox="1"/>
            <p:nvPr/>
          </p:nvSpPr>
          <p:spPr>
            <a:xfrm>
              <a:off x="0" y="264305"/>
              <a:ext cx="2397771" cy="464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r">
                <a:lnSpc>
                  <a:spcPct val="110000"/>
                </a:lnSpc>
                <a:defRPr sz="1200">
                  <a:latin typeface="OpenSans-Light"/>
                  <a:ea typeface="OpenSans-Light"/>
                  <a:cs typeface="OpenSans-Light"/>
                  <a:sym typeface="OpenSans-Light"/>
                </a:defRPr>
              </a:lvl1pPr>
            </a:lstStyle>
            <a:p>
              <a:pPr/>
              <a:r>
                <a:t>Lorem ipsum dolor sit dudu amet, consectetur adipiscing elit. </a:t>
              </a:r>
            </a:p>
          </p:txBody>
        </p:sp>
        <p:sp>
          <p:nvSpPr>
            <p:cNvPr id="594" name="Google Shape;2599;p91"/>
            <p:cNvSpPr txBox="1"/>
            <p:nvPr/>
          </p:nvSpPr>
          <p:spPr>
            <a:xfrm>
              <a:off x="270453" y="0"/>
              <a:ext cx="2127317" cy="3707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r">
                <a:defRPr>
                  <a:latin typeface="OpenSans-Light"/>
                  <a:ea typeface="OpenSans-Light"/>
                  <a:cs typeface="OpenSans-Light"/>
                  <a:sym typeface="OpenSans-Light"/>
                </a:defRPr>
              </a:lvl1pPr>
            </a:lstStyle>
            <a:p>
              <a:pPr/>
              <a:r>
                <a:t>Text sample here</a:t>
              </a:r>
            </a:p>
          </p:txBody>
        </p:sp>
      </p:grpSp>
      <p:sp>
        <p:nvSpPr>
          <p:cNvPr id="596" name="Google Shape;2600;p91"/>
          <p:cNvSpPr/>
          <p:nvPr/>
        </p:nvSpPr>
        <p:spPr>
          <a:xfrm flipH="1" rot="10800000">
            <a:off x="3455820" y="2650389"/>
            <a:ext cx="79210" cy="6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81"/>
                  <a:pt x="21600" y="1297"/>
                </a:cubicBezTo>
                <a:lnTo>
                  <a:pt x="21600" y="20303"/>
                </a:lnTo>
                <a:cubicBezTo>
                  <a:pt x="21600" y="21019"/>
                  <a:pt x="16765" y="21600"/>
                  <a:pt x="10800" y="21600"/>
                </a:cubicBezTo>
                <a:cubicBezTo>
                  <a:pt x="4835" y="21600"/>
                  <a:pt x="0" y="21019"/>
                  <a:pt x="0" y="20303"/>
                </a:cubicBezTo>
                <a:lnTo>
                  <a:pt x="0" y="1297"/>
                </a:lnTo>
                <a:cubicBezTo>
                  <a:pt x="0" y="581"/>
                  <a:pt x="4835" y="0"/>
                  <a:pt x="10800" y="0"/>
                </a:cubicBezTo>
                <a:close/>
              </a:path>
            </a:pathLst>
          </a:custGeom>
          <a:solidFill>
            <a:schemeClr val="accent1"/>
          </a:solidFill>
          <a:ln w="12700">
            <a:miter lim="400000"/>
          </a:ln>
        </p:spPr>
        <p:txBody>
          <a:bodyPr lIns="45718" tIns="45718" rIns="45718" bIns="45718" anchor="ctr"/>
          <a:lstStyle/>
          <a:p>
            <a:pPr algn="ctr">
              <a:defRPr sz="900">
                <a:latin typeface="OpenSans-Light"/>
                <a:ea typeface="OpenSans-Light"/>
                <a:cs typeface="OpenSans-Light"/>
                <a:sym typeface="OpenSans-Light"/>
              </a:defRPr>
            </a:pPr>
          </a:p>
        </p:txBody>
      </p:sp>
      <p:sp>
        <p:nvSpPr>
          <p:cNvPr id="597" name="Google Shape;2601;p91"/>
          <p:cNvSpPr/>
          <p:nvPr/>
        </p:nvSpPr>
        <p:spPr>
          <a:xfrm flipH="1" rot="10800000">
            <a:off x="3468194" y="3620487"/>
            <a:ext cx="79210" cy="6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81"/>
                  <a:pt x="21600" y="1297"/>
                </a:cubicBezTo>
                <a:lnTo>
                  <a:pt x="21600" y="20303"/>
                </a:lnTo>
                <a:cubicBezTo>
                  <a:pt x="21600" y="21019"/>
                  <a:pt x="16765" y="21600"/>
                  <a:pt x="10800" y="21600"/>
                </a:cubicBezTo>
                <a:cubicBezTo>
                  <a:pt x="4835" y="21600"/>
                  <a:pt x="0" y="21019"/>
                  <a:pt x="0" y="20303"/>
                </a:cubicBezTo>
                <a:lnTo>
                  <a:pt x="0" y="1297"/>
                </a:lnTo>
                <a:cubicBezTo>
                  <a:pt x="0" y="581"/>
                  <a:pt x="4835" y="0"/>
                  <a:pt x="10800" y="0"/>
                </a:cubicBezTo>
                <a:close/>
              </a:path>
            </a:pathLst>
          </a:custGeom>
          <a:solidFill>
            <a:schemeClr val="accent2"/>
          </a:solidFill>
          <a:ln w="12700">
            <a:miter lim="400000"/>
          </a:ln>
        </p:spPr>
        <p:txBody>
          <a:bodyPr lIns="45718" tIns="45718" rIns="45718" bIns="45718" anchor="ctr"/>
          <a:lstStyle/>
          <a:p>
            <a:pPr algn="ctr">
              <a:defRPr sz="900">
                <a:latin typeface="OpenSans-Light"/>
                <a:ea typeface="OpenSans-Light"/>
                <a:cs typeface="OpenSans-Light"/>
                <a:sym typeface="OpenSans-Light"/>
              </a:defRPr>
            </a:pPr>
          </a:p>
        </p:txBody>
      </p:sp>
      <p:sp>
        <p:nvSpPr>
          <p:cNvPr id="598" name="Google Shape;2602;p91"/>
          <p:cNvSpPr/>
          <p:nvPr/>
        </p:nvSpPr>
        <p:spPr>
          <a:xfrm flipH="1" rot="10800000">
            <a:off x="8726702" y="2648030"/>
            <a:ext cx="79210" cy="6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81"/>
                  <a:pt x="21600" y="1297"/>
                </a:cubicBezTo>
                <a:lnTo>
                  <a:pt x="21600" y="20303"/>
                </a:lnTo>
                <a:cubicBezTo>
                  <a:pt x="21600" y="21019"/>
                  <a:pt x="16765" y="21600"/>
                  <a:pt x="10800" y="21600"/>
                </a:cubicBezTo>
                <a:cubicBezTo>
                  <a:pt x="4835" y="21600"/>
                  <a:pt x="0" y="21019"/>
                  <a:pt x="0" y="20303"/>
                </a:cubicBezTo>
                <a:lnTo>
                  <a:pt x="0" y="1297"/>
                </a:lnTo>
                <a:cubicBezTo>
                  <a:pt x="0" y="581"/>
                  <a:pt x="4835" y="0"/>
                  <a:pt x="10800" y="0"/>
                </a:cubicBezTo>
                <a:close/>
              </a:path>
            </a:pathLst>
          </a:custGeom>
          <a:solidFill>
            <a:schemeClr val="accent4"/>
          </a:solidFill>
          <a:ln w="12700">
            <a:miter lim="400000"/>
          </a:ln>
        </p:spPr>
        <p:txBody>
          <a:bodyPr lIns="45718" tIns="45718" rIns="45718" bIns="45718" anchor="ctr"/>
          <a:lstStyle/>
          <a:p>
            <a:pPr algn="ctr">
              <a:defRPr sz="900">
                <a:latin typeface="OpenSans-Light"/>
                <a:ea typeface="OpenSans-Light"/>
                <a:cs typeface="OpenSans-Light"/>
                <a:sym typeface="OpenSans-Light"/>
              </a:defRPr>
            </a:pPr>
          </a:p>
        </p:txBody>
      </p:sp>
      <p:sp>
        <p:nvSpPr>
          <p:cNvPr id="599" name="Google Shape;2603;p91"/>
          <p:cNvSpPr/>
          <p:nvPr/>
        </p:nvSpPr>
        <p:spPr>
          <a:xfrm flipH="1" rot="10800000">
            <a:off x="8739078" y="3618126"/>
            <a:ext cx="79210" cy="6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81"/>
                  <a:pt x="21600" y="1297"/>
                </a:cubicBezTo>
                <a:lnTo>
                  <a:pt x="21600" y="20303"/>
                </a:lnTo>
                <a:cubicBezTo>
                  <a:pt x="21600" y="21019"/>
                  <a:pt x="16765" y="21600"/>
                  <a:pt x="10800" y="21600"/>
                </a:cubicBezTo>
                <a:cubicBezTo>
                  <a:pt x="4835" y="21600"/>
                  <a:pt x="0" y="21019"/>
                  <a:pt x="0" y="20303"/>
                </a:cubicBezTo>
                <a:lnTo>
                  <a:pt x="0" y="1297"/>
                </a:lnTo>
                <a:cubicBezTo>
                  <a:pt x="0" y="581"/>
                  <a:pt x="4835" y="0"/>
                  <a:pt x="10800" y="0"/>
                </a:cubicBezTo>
                <a:close/>
              </a:path>
            </a:pathLst>
          </a:custGeom>
          <a:solidFill>
            <a:schemeClr val="accent5"/>
          </a:solidFill>
          <a:ln w="12700">
            <a:miter lim="400000"/>
          </a:ln>
        </p:spPr>
        <p:txBody>
          <a:bodyPr lIns="45718" tIns="45718" rIns="45718" bIns="45718" anchor="ctr"/>
          <a:lstStyle/>
          <a:p>
            <a:pPr algn="ctr">
              <a:defRPr sz="900">
                <a:latin typeface="OpenSans-Light"/>
                <a:ea typeface="OpenSans-Light"/>
                <a:cs typeface="OpenSans-Light"/>
                <a:sym typeface="OpenSans-Light"/>
              </a:defRPr>
            </a:pPr>
          </a:p>
        </p:txBody>
      </p:sp>
      <p:grpSp>
        <p:nvGrpSpPr>
          <p:cNvPr id="602" name="Google Shape;2604;p91"/>
          <p:cNvGrpSpPr/>
          <p:nvPr/>
        </p:nvGrpSpPr>
        <p:grpSpPr>
          <a:xfrm>
            <a:off x="918197" y="4599413"/>
            <a:ext cx="2397772" cy="729085"/>
            <a:chOff x="0" y="0"/>
            <a:chExt cx="2397770" cy="729083"/>
          </a:xfrm>
        </p:grpSpPr>
        <p:sp>
          <p:nvSpPr>
            <p:cNvPr id="600" name="Google Shape;2605;p91"/>
            <p:cNvSpPr txBox="1"/>
            <p:nvPr/>
          </p:nvSpPr>
          <p:spPr>
            <a:xfrm>
              <a:off x="0" y="264305"/>
              <a:ext cx="2397771" cy="464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r">
                <a:lnSpc>
                  <a:spcPct val="110000"/>
                </a:lnSpc>
                <a:defRPr sz="1200">
                  <a:latin typeface="OpenSans-Light"/>
                  <a:ea typeface="OpenSans-Light"/>
                  <a:cs typeface="OpenSans-Light"/>
                  <a:sym typeface="OpenSans-Light"/>
                </a:defRPr>
              </a:lvl1pPr>
            </a:lstStyle>
            <a:p>
              <a:pPr/>
              <a:r>
                <a:t>Lorem ipsum dolor sit dudu amet, consectetur adipiscing elit. </a:t>
              </a:r>
            </a:p>
          </p:txBody>
        </p:sp>
        <p:sp>
          <p:nvSpPr>
            <p:cNvPr id="601" name="Google Shape;2606;p91"/>
            <p:cNvSpPr txBox="1"/>
            <p:nvPr/>
          </p:nvSpPr>
          <p:spPr>
            <a:xfrm>
              <a:off x="270453" y="0"/>
              <a:ext cx="2127317" cy="3707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r">
                <a:defRPr>
                  <a:latin typeface="OpenSans-Light"/>
                  <a:ea typeface="OpenSans-Light"/>
                  <a:cs typeface="OpenSans-Light"/>
                  <a:sym typeface="OpenSans-Light"/>
                </a:defRPr>
              </a:lvl1pPr>
            </a:lstStyle>
            <a:p>
              <a:pPr/>
              <a:r>
                <a:t>Text sample here</a:t>
              </a:r>
            </a:p>
          </p:txBody>
        </p:sp>
      </p:grpSp>
      <p:sp>
        <p:nvSpPr>
          <p:cNvPr id="603" name="Google Shape;2607;p91"/>
          <p:cNvSpPr/>
          <p:nvPr/>
        </p:nvSpPr>
        <p:spPr>
          <a:xfrm flipH="1" rot="10800000">
            <a:off x="3468194" y="4638911"/>
            <a:ext cx="79210" cy="6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81"/>
                  <a:pt x="21600" y="1297"/>
                </a:cubicBezTo>
                <a:lnTo>
                  <a:pt x="21600" y="20303"/>
                </a:lnTo>
                <a:cubicBezTo>
                  <a:pt x="21600" y="21019"/>
                  <a:pt x="16765" y="21600"/>
                  <a:pt x="10800" y="21600"/>
                </a:cubicBezTo>
                <a:cubicBezTo>
                  <a:pt x="4835" y="21600"/>
                  <a:pt x="0" y="21019"/>
                  <a:pt x="0" y="20303"/>
                </a:cubicBezTo>
                <a:lnTo>
                  <a:pt x="0" y="1297"/>
                </a:lnTo>
                <a:cubicBezTo>
                  <a:pt x="0" y="581"/>
                  <a:pt x="4835" y="0"/>
                  <a:pt x="10800" y="0"/>
                </a:cubicBezTo>
                <a:close/>
              </a:path>
            </a:pathLst>
          </a:custGeom>
          <a:solidFill>
            <a:schemeClr val="accent3"/>
          </a:solidFill>
          <a:ln w="12700">
            <a:miter lim="400000"/>
          </a:ln>
        </p:spPr>
        <p:txBody>
          <a:bodyPr lIns="45718" tIns="45718" rIns="45718" bIns="45718" anchor="ctr"/>
          <a:lstStyle/>
          <a:p>
            <a:pPr algn="ctr">
              <a:defRPr sz="900">
                <a:latin typeface="OpenSans-Light"/>
                <a:ea typeface="OpenSans-Light"/>
                <a:cs typeface="OpenSans-Light"/>
                <a:sym typeface="OpenSans-Light"/>
              </a:defRPr>
            </a:pPr>
          </a:p>
        </p:txBody>
      </p:sp>
      <p:grpSp>
        <p:nvGrpSpPr>
          <p:cNvPr id="606" name="Google Shape;2608;p91"/>
          <p:cNvGrpSpPr/>
          <p:nvPr/>
        </p:nvGrpSpPr>
        <p:grpSpPr>
          <a:xfrm>
            <a:off x="8898163" y="4601266"/>
            <a:ext cx="2424665" cy="729085"/>
            <a:chOff x="0" y="0"/>
            <a:chExt cx="2424664" cy="729083"/>
          </a:xfrm>
        </p:grpSpPr>
        <p:sp>
          <p:nvSpPr>
            <p:cNvPr id="604" name="Google Shape;2609;p91"/>
            <p:cNvSpPr txBox="1"/>
            <p:nvPr/>
          </p:nvSpPr>
          <p:spPr>
            <a:xfrm>
              <a:off x="26893" y="264305"/>
              <a:ext cx="2397772" cy="464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nSpc>
                  <a:spcPct val="110000"/>
                </a:lnSpc>
                <a:defRPr sz="1200">
                  <a:latin typeface="OpenSans-Light"/>
                  <a:ea typeface="OpenSans-Light"/>
                  <a:cs typeface="OpenSans-Light"/>
                  <a:sym typeface="OpenSans-Light"/>
                </a:defRPr>
              </a:lvl1pPr>
            </a:lstStyle>
            <a:p>
              <a:pPr/>
              <a:r>
                <a:t>Lorem ipsum dolor sit dudu amet, consectetur adipiscing elit. </a:t>
              </a:r>
            </a:p>
          </p:txBody>
        </p:sp>
        <p:sp>
          <p:nvSpPr>
            <p:cNvPr id="605" name="Google Shape;2610;p91"/>
            <p:cNvSpPr txBox="1"/>
            <p:nvPr/>
          </p:nvSpPr>
          <p:spPr>
            <a:xfrm>
              <a:off x="0" y="0"/>
              <a:ext cx="2127317" cy="3707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defRPr>
                  <a:latin typeface="OpenSans-Light"/>
                  <a:ea typeface="OpenSans-Light"/>
                  <a:cs typeface="OpenSans-Light"/>
                  <a:sym typeface="OpenSans-Light"/>
                </a:defRPr>
              </a:lvl1pPr>
            </a:lstStyle>
            <a:p>
              <a:pPr/>
              <a:r>
                <a:t>Text sample here</a:t>
              </a:r>
            </a:p>
          </p:txBody>
        </p:sp>
      </p:grpSp>
      <p:sp>
        <p:nvSpPr>
          <p:cNvPr id="607" name="Google Shape;2611;p91"/>
          <p:cNvSpPr/>
          <p:nvPr/>
        </p:nvSpPr>
        <p:spPr>
          <a:xfrm flipH="1" rot="10800000">
            <a:off x="8739078" y="4640765"/>
            <a:ext cx="79210" cy="659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81"/>
                  <a:pt x="21600" y="1297"/>
                </a:cubicBezTo>
                <a:lnTo>
                  <a:pt x="21600" y="20303"/>
                </a:lnTo>
                <a:cubicBezTo>
                  <a:pt x="21600" y="21019"/>
                  <a:pt x="16765" y="21600"/>
                  <a:pt x="10800" y="21600"/>
                </a:cubicBezTo>
                <a:cubicBezTo>
                  <a:pt x="4835" y="21600"/>
                  <a:pt x="0" y="21019"/>
                  <a:pt x="0" y="20303"/>
                </a:cubicBezTo>
                <a:lnTo>
                  <a:pt x="0" y="1297"/>
                </a:lnTo>
                <a:cubicBezTo>
                  <a:pt x="0" y="581"/>
                  <a:pt x="4835" y="0"/>
                  <a:pt x="10800" y="0"/>
                </a:cubicBezTo>
                <a:close/>
              </a:path>
            </a:pathLst>
          </a:custGeom>
          <a:solidFill>
            <a:srgbClr val="595959"/>
          </a:solidFill>
          <a:ln w="12700">
            <a:miter lim="400000"/>
          </a:ln>
        </p:spPr>
        <p:txBody>
          <a:bodyPr lIns="45718" tIns="45718" rIns="45718" bIns="45718" anchor="ctr"/>
          <a:lstStyle/>
          <a:p>
            <a:pPr algn="ctr">
              <a:defRPr sz="900">
                <a:latin typeface="OpenSans-Light"/>
                <a:ea typeface="OpenSans-Light"/>
                <a:cs typeface="OpenSans-Light"/>
                <a:sym typeface="OpenSans-Light"/>
              </a:defRPr>
            </a:pPr>
          </a:p>
        </p:txBody>
      </p:sp>
      <p:sp>
        <p:nvSpPr>
          <p:cNvPr id="608" name="Título 1"/>
          <p:cNvSpPr txBox="1"/>
          <p:nvPr>
            <p:ph type="title"/>
          </p:nvPr>
        </p:nvSpPr>
        <p:spPr>
          <a:xfrm>
            <a:off x="550743"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77"/>
                                        </p:tgtEl>
                                        <p:attrNameLst>
                                          <p:attrName>style.visibility</p:attrName>
                                        </p:attrNameLst>
                                      </p:cBhvr>
                                      <p:to>
                                        <p:strVal val="visible"/>
                                      </p:to>
                                    </p:set>
                                    <p:animEffect filter="fade" transition="in">
                                      <p:cBhvr>
                                        <p:cTn id="7" dur="2000"/>
                                        <p:tgtEl>
                                          <p:spTgt spid="577"/>
                                        </p:tgtEl>
                                      </p:cBhvr>
                                    </p:animEffect>
                                  </p:childTnLst>
                                </p:cTn>
                              </p:par>
                            </p:childTnLst>
                          </p:cTn>
                        </p:par>
                        <p:par>
                          <p:cTn id="8" fill="hold">
                            <p:stCondLst>
                              <p:cond delay="2000"/>
                            </p:stCondLst>
                            <p:childTnLst>
                              <p:par>
                                <p:cTn id="9" presetClass="entr" nodeType="afterEffect" presetID="10" grpId="2" fill="hold">
                                  <p:stCondLst>
                                    <p:cond delay="0"/>
                                  </p:stCondLst>
                                  <p:iterate type="el" backwards="0">
                                    <p:tmAbs val="0"/>
                                  </p:iterate>
                                  <p:childTnLst>
                                    <p:set>
                                      <p:cBhvr>
                                        <p:cTn id="10" fill="hold"/>
                                        <p:tgtEl>
                                          <p:spTgt spid="550"/>
                                        </p:tgtEl>
                                        <p:attrNameLst>
                                          <p:attrName>style.visibility</p:attrName>
                                        </p:attrNameLst>
                                      </p:cBhvr>
                                      <p:to>
                                        <p:strVal val="visible"/>
                                      </p:to>
                                    </p:set>
                                    <p:animEffect filter="fade" transition="in">
                                      <p:cBhvr>
                                        <p:cTn id="11" dur="2000"/>
                                        <p:tgtEl>
                                          <p:spTgt spid="550"/>
                                        </p:tgtEl>
                                      </p:cBhvr>
                                    </p:animEffect>
                                  </p:childTnLst>
                                </p:cTn>
                              </p:par>
                            </p:childTnLst>
                          </p:cTn>
                        </p:par>
                        <p:par>
                          <p:cTn id="12" fill="hold">
                            <p:stCondLst>
                              <p:cond delay="4000"/>
                            </p:stCondLst>
                            <p:childTnLst>
                              <p:par>
                                <p:cTn id="13" presetClass="entr" nodeType="afterEffect" presetID="10" grpId="3" fill="hold">
                                  <p:stCondLst>
                                    <p:cond delay="0"/>
                                  </p:stCondLst>
                                  <p:iterate type="el" backwards="0">
                                    <p:tmAbs val="0"/>
                                  </p:iterate>
                                  <p:childTnLst>
                                    <p:set>
                                      <p:cBhvr>
                                        <p:cTn id="14" fill="hold"/>
                                        <p:tgtEl>
                                          <p:spTgt spid="555"/>
                                        </p:tgtEl>
                                        <p:attrNameLst>
                                          <p:attrName>style.visibility</p:attrName>
                                        </p:attrNameLst>
                                      </p:cBhvr>
                                      <p:to>
                                        <p:strVal val="visible"/>
                                      </p:to>
                                    </p:set>
                                    <p:animEffect filter="fade" transition="in">
                                      <p:cBhvr>
                                        <p:cTn id="15" dur="2000"/>
                                        <p:tgtEl>
                                          <p:spTgt spid="555"/>
                                        </p:tgtEl>
                                      </p:cBhvr>
                                    </p:animEffect>
                                  </p:childTnLst>
                                </p:cTn>
                              </p:par>
                            </p:childTnLst>
                          </p:cTn>
                        </p:par>
                        <p:par>
                          <p:cTn id="16" fill="hold">
                            <p:stCondLst>
                              <p:cond delay="6000"/>
                            </p:stCondLst>
                            <p:childTnLst>
                              <p:par>
                                <p:cTn id="17" presetClass="entr" nodeType="afterEffect" presetID="10" grpId="4" fill="hold">
                                  <p:stCondLst>
                                    <p:cond delay="0"/>
                                  </p:stCondLst>
                                  <p:iterate type="el" backwards="0">
                                    <p:tmAbs val="0"/>
                                  </p:iterate>
                                  <p:childTnLst>
                                    <p:set>
                                      <p:cBhvr>
                                        <p:cTn id="18" fill="hold"/>
                                        <p:tgtEl>
                                          <p:spTgt spid="563"/>
                                        </p:tgtEl>
                                        <p:attrNameLst>
                                          <p:attrName>style.visibility</p:attrName>
                                        </p:attrNameLst>
                                      </p:cBhvr>
                                      <p:to>
                                        <p:strVal val="visible"/>
                                      </p:to>
                                    </p:set>
                                    <p:animEffect filter="fade" transition="in">
                                      <p:cBhvr>
                                        <p:cTn id="19" dur="2000"/>
                                        <p:tgtEl>
                                          <p:spTgt spid="563"/>
                                        </p:tgtEl>
                                      </p:cBhvr>
                                    </p:animEffect>
                                  </p:childTnLst>
                                </p:cTn>
                              </p:par>
                            </p:childTnLst>
                          </p:cTn>
                        </p:par>
                        <p:par>
                          <p:cTn id="20" fill="hold">
                            <p:stCondLst>
                              <p:cond delay="8000"/>
                            </p:stCondLst>
                            <p:childTnLst>
                              <p:par>
                                <p:cTn id="21" presetClass="entr" nodeType="afterEffect" presetID="10" grpId="5" fill="hold">
                                  <p:stCondLst>
                                    <p:cond delay="0"/>
                                  </p:stCondLst>
                                  <p:iterate type="el" backwards="0">
                                    <p:tmAbs val="0"/>
                                  </p:iterate>
                                  <p:childTnLst>
                                    <p:set>
                                      <p:cBhvr>
                                        <p:cTn id="22" fill="hold"/>
                                        <p:tgtEl>
                                          <p:spTgt spid="580"/>
                                        </p:tgtEl>
                                        <p:attrNameLst>
                                          <p:attrName>style.visibility</p:attrName>
                                        </p:attrNameLst>
                                      </p:cBhvr>
                                      <p:to>
                                        <p:strVal val="visible"/>
                                      </p:to>
                                    </p:set>
                                    <p:animEffect filter="fade" transition="in">
                                      <p:cBhvr>
                                        <p:cTn id="23" dur="2000"/>
                                        <p:tgtEl>
                                          <p:spTgt spid="580"/>
                                        </p:tgtEl>
                                      </p:cBhvr>
                                    </p:animEffect>
                                  </p:childTnLst>
                                </p:cTn>
                              </p:par>
                            </p:childTnLst>
                          </p:cTn>
                        </p:par>
                        <p:par>
                          <p:cTn id="24" fill="hold">
                            <p:stCondLst>
                              <p:cond delay="10000"/>
                            </p:stCondLst>
                            <p:childTnLst>
                              <p:par>
                                <p:cTn id="25" presetClass="entr" nodeType="afterEffect" presetID="10" grpId="6" fill="hold">
                                  <p:stCondLst>
                                    <p:cond delay="0"/>
                                  </p:stCondLst>
                                  <p:iterate type="el" backwards="0">
                                    <p:tmAbs val="0"/>
                                  </p:iterate>
                                  <p:childTnLst>
                                    <p:set>
                                      <p:cBhvr>
                                        <p:cTn id="26" fill="hold"/>
                                        <p:tgtEl>
                                          <p:spTgt spid="583"/>
                                        </p:tgtEl>
                                        <p:attrNameLst>
                                          <p:attrName>style.visibility</p:attrName>
                                        </p:attrNameLst>
                                      </p:cBhvr>
                                      <p:to>
                                        <p:strVal val="visible"/>
                                      </p:to>
                                    </p:set>
                                    <p:animEffect filter="fade" transition="in">
                                      <p:cBhvr>
                                        <p:cTn id="27" dur="2000"/>
                                        <p:tgtEl>
                                          <p:spTgt spid="583"/>
                                        </p:tgtEl>
                                      </p:cBhvr>
                                    </p:animEffect>
                                  </p:childTnLst>
                                </p:cTn>
                              </p:par>
                            </p:childTnLst>
                          </p:cTn>
                        </p:par>
                        <p:par>
                          <p:cTn id="28" fill="hold">
                            <p:stCondLst>
                              <p:cond delay="12000"/>
                            </p:stCondLst>
                            <p:childTnLst>
                              <p:par>
                                <p:cTn id="29" presetClass="entr" nodeType="afterEffect" presetID="10" grpId="7" fill="hold">
                                  <p:stCondLst>
                                    <p:cond delay="0"/>
                                  </p:stCondLst>
                                  <p:iterate type="el" backwards="0">
                                    <p:tmAbs val="0"/>
                                  </p:iterate>
                                  <p:childTnLst>
                                    <p:set>
                                      <p:cBhvr>
                                        <p:cTn id="30" fill="hold"/>
                                        <p:tgtEl>
                                          <p:spTgt spid="549"/>
                                        </p:tgtEl>
                                        <p:attrNameLst>
                                          <p:attrName>style.visibility</p:attrName>
                                        </p:attrNameLst>
                                      </p:cBhvr>
                                      <p:to>
                                        <p:strVal val="visible"/>
                                      </p:to>
                                    </p:set>
                                    <p:animEffect filter="fade" transition="in">
                                      <p:cBhvr>
                                        <p:cTn id="31" dur="2000"/>
                                        <p:tgtEl>
                                          <p:spTgt spid="549"/>
                                        </p:tgtEl>
                                      </p:cBhvr>
                                    </p:animEffect>
                                  </p:childTnLst>
                                </p:cTn>
                              </p:par>
                            </p:childTnLst>
                          </p:cTn>
                        </p:par>
                        <p:par>
                          <p:cTn id="32" fill="hold">
                            <p:stCondLst>
                              <p:cond delay="14000"/>
                            </p:stCondLst>
                            <p:childTnLst>
                              <p:par>
                                <p:cTn id="33" presetClass="entr" nodeType="afterEffect" presetSubtype="4" presetID="2" grpId="8" fill="hold">
                                  <p:stCondLst>
                                    <p:cond delay="0"/>
                                  </p:stCondLst>
                                  <p:iterate type="el" backwards="0">
                                    <p:tmAbs val="0"/>
                                  </p:iterate>
                                  <p:childTnLst>
                                    <p:set>
                                      <p:cBhvr>
                                        <p:cTn id="34" fill="hold"/>
                                        <p:tgtEl>
                                          <p:spTgt spid="589"/>
                                        </p:tgtEl>
                                        <p:attrNameLst>
                                          <p:attrName>style.visibility</p:attrName>
                                        </p:attrNameLst>
                                      </p:cBhvr>
                                      <p:to>
                                        <p:strVal val="visible"/>
                                      </p:to>
                                    </p:set>
                                    <p:anim calcmode="lin" valueType="num">
                                      <p:cBhvr>
                                        <p:cTn id="35" dur="500" fill="hold"/>
                                        <p:tgtEl>
                                          <p:spTgt spid="589"/>
                                        </p:tgtEl>
                                        <p:attrNameLst>
                                          <p:attrName>ppt_x</p:attrName>
                                        </p:attrNameLst>
                                      </p:cBhvr>
                                      <p:tavLst>
                                        <p:tav tm="0">
                                          <p:val>
                                            <p:strVal val="#ppt_x"/>
                                          </p:val>
                                        </p:tav>
                                        <p:tav tm="100000">
                                          <p:val>
                                            <p:strVal val="#ppt_x"/>
                                          </p:val>
                                        </p:tav>
                                      </p:tavLst>
                                    </p:anim>
                                    <p:anim calcmode="lin" valueType="num">
                                      <p:cBhvr>
                                        <p:cTn id="36" dur="500" fill="hold"/>
                                        <p:tgtEl>
                                          <p:spTgt spid="589"/>
                                        </p:tgtEl>
                                        <p:attrNameLst>
                                          <p:attrName>ppt_y</p:attrName>
                                        </p:attrNameLst>
                                      </p:cBhvr>
                                      <p:tavLst>
                                        <p:tav tm="0">
                                          <p:val>
                                            <p:strVal val="1+#ppt_h/2"/>
                                          </p:val>
                                        </p:tav>
                                        <p:tav tm="100000">
                                          <p:val>
                                            <p:strVal val="#ppt_y"/>
                                          </p:val>
                                        </p:tav>
                                      </p:tavLst>
                                    </p:anim>
                                  </p:childTnLst>
                                </p:cTn>
                              </p:par>
                            </p:childTnLst>
                          </p:cTn>
                        </p:par>
                        <p:par>
                          <p:cTn id="37" fill="hold">
                            <p:stCondLst>
                              <p:cond delay="14500"/>
                            </p:stCondLst>
                            <p:childTnLst>
                              <p:par>
                                <p:cTn id="38" presetClass="entr" nodeType="afterEffect" presetSubtype="4" presetID="2" grpId="9" fill="hold">
                                  <p:stCondLst>
                                    <p:cond delay="0"/>
                                  </p:stCondLst>
                                  <p:iterate type="el" backwards="0">
                                    <p:tmAbs val="0"/>
                                  </p:iterate>
                                  <p:childTnLst>
                                    <p:set>
                                      <p:cBhvr>
                                        <p:cTn id="39" fill="hold"/>
                                        <p:tgtEl>
                                          <p:spTgt spid="595"/>
                                        </p:tgtEl>
                                        <p:attrNameLst>
                                          <p:attrName>style.visibility</p:attrName>
                                        </p:attrNameLst>
                                      </p:cBhvr>
                                      <p:to>
                                        <p:strVal val="visible"/>
                                      </p:to>
                                    </p:set>
                                    <p:anim calcmode="lin" valueType="num">
                                      <p:cBhvr>
                                        <p:cTn id="40" dur="500" fill="hold"/>
                                        <p:tgtEl>
                                          <p:spTgt spid="595"/>
                                        </p:tgtEl>
                                        <p:attrNameLst>
                                          <p:attrName>ppt_x</p:attrName>
                                        </p:attrNameLst>
                                      </p:cBhvr>
                                      <p:tavLst>
                                        <p:tav tm="0">
                                          <p:val>
                                            <p:strVal val="#ppt_x"/>
                                          </p:val>
                                        </p:tav>
                                        <p:tav tm="100000">
                                          <p:val>
                                            <p:strVal val="#ppt_x"/>
                                          </p:val>
                                        </p:tav>
                                      </p:tavLst>
                                    </p:anim>
                                    <p:anim calcmode="lin" valueType="num">
                                      <p:cBhvr>
                                        <p:cTn id="41" dur="500" fill="hold"/>
                                        <p:tgtEl>
                                          <p:spTgt spid="595"/>
                                        </p:tgtEl>
                                        <p:attrNameLst>
                                          <p:attrName>ppt_y</p:attrName>
                                        </p:attrNameLst>
                                      </p:cBhvr>
                                      <p:tavLst>
                                        <p:tav tm="0">
                                          <p:val>
                                            <p:strVal val="1+#ppt_h/2"/>
                                          </p:val>
                                        </p:tav>
                                        <p:tav tm="100000">
                                          <p:val>
                                            <p:strVal val="#ppt_y"/>
                                          </p:val>
                                        </p:tav>
                                      </p:tavLst>
                                    </p:anim>
                                  </p:childTnLst>
                                </p:cTn>
                              </p:par>
                            </p:childTnLst>
                          </p:cTn>
                        </p:par>
                        <p:par>
                          <p:cTn id="42" fill="hold">
                            <p:stCondLst>
                              <p:cond delay="15000"/>
                            </p:stCondLst>
                            <p:childTnLst>
                              <p:par>
                                <p:cTn id="43" presetClass="entr" nodeType="afterEffect" presetSubtype="4" presetID="2" grpId="10" fill="hold">
                                  <p:stCondLst>
                                    <p:cond delay="0"/>
                                  </p:stCondLst>
                                  <p:iterate type="el" backwards="0">
                                    <p:tmAbs val="0"/>
                                  </p:iterate>
                                  <p:childTnLst>
                                    <p:set>
                                      <p:cBhvr>
                                        <p:cTn id="44" fill="hold"/>
                                        <p:tgtEl>
                                          <p:spTgt spid="596"/>
                                        </p:tgtEl>
                                        <p:attrNameLst>
                                          <p:attrName>style.visibility</p:attrName>
                                        </p:attrNameLst>
                                      </p:cBhvr>
                                      <p:to>
                                        <p:strVal val="visible"/>
                                      </p:to>
                                    </p:set>
                                    <p:anim calcmode="lin" valueType="num">
                                      <p:cBhvr>
                                        <p:cTn id="45" dur="500" fill="hold"/>
                                        <p:tgtEl>
                                          <p:spTgt spid="596"/>
                                        </p:tgtEl>
                                        <p:attrNameLst>
                                          <p:attrName>ppt_x</p:attrName>
                                        </p:attrNameLst>
                                      </p:cBhvr>
                                      <p:tavLst>
                                        <p:tav tm="0">
                                          <p:val>
                                            <p:strVal val="#ppt_x"/>
                                          </p:val>
                                        </p:tav>
                                        <p:tav tm="100000">
                                          <p:val>
                                            <p:strVal val="#ppt_x"/>
                                          </p:val>
                                        </p:tav>
                                      </p:tavLst>
                                    </p:anim>
                                    <p:anim calcmode="lin" valueType="num">
                                      <p:cBhvr>
                                        <p:cTn id="46" dur="500" fill="hold"/>
                                        <p:tgtEl>
                                          <p:spTgt spid="596"/>
                                        </p:tgtEl>
                                        <p:attrNameLst>
                                          <p:attrName>ppt_y</p:attrName>
                                        </p:attrNameLst>
                                      </p:cBhvr>
                                      <p:tavLst>
                                        <p:tav tm="0">
                                          <p:val>
                                            <p:strVal val="1+#ppt_h/2"/>
                                          </p:val>
                                        </p:tav>
                                        <p:tav tm="100000">
                                          <p:val>
                                            <p:strVal val="#ppt_y"/>
                                          </p:val>
                                        </p:tav>
                                      </p:tavLst>
                                    </p:anim>
                                  </p:childTnLst>
                                </p:cTn>
                              </p:par>
                            </p:childTnLst>
                          </p:cTn>
                        </p:par>
                        <p:par>
                          <p:cTn id="47" fill="hold">
                            <p:stCondLst>
                              <p:cond delay="15500"/>
                            </p:stCondLst>
                            <p:childTnLst>
                              <p:par>
                                <p:cTn id="48" presetClass="entr" nodeType="afterEffect" presetSubtype="4" presetID="2" grpId="11" fill="hold">
                                  <p:stCondLst>
                                    <p:cond delay="0"/>
                                  </p:stCondLst>
                                  <p:iterate type="el" backwards="0">
                                    <p:tmAbs val="0"/>
                                  </p:iterate>
                                  <p:childTnLst>
                                    <p:set>
                                      <p:cBhvr>
                                        <p:cTn id="49" fill="hold"/>
                                        <p:tgtEl>
                                          <p:spTgt spid="597"/>
                                        </p:tgtEl>
                                        <p:attrNameLst>
                                          <p:attrName>style.visibility</p:attrName>
                                        </p:attrNameLst>
                                      </p:cBhvr>
                                      <p:to>
                                        <p:strVal val="visible"/>
                                      </p:to>
                                    </p:set>
                                    <p:anim calcmode="lin" valueType="num">
                                      <p:cBhvr>
                                        <p:cTn id="50" dur="500" fill="hold"/>
                                        <p:tgtEl>
                                          <p:spTgt spid="597"/>
                                        </p:tgtEl>
                                        <p:attrNameLst>
                                          <p:attrName>ppt_x</p:attrName>
                                        </p:attrNameLst>
                                      </p:cBhvr>
                                      <p:tavLst>
                                        <p:tav tm="0">
                                          <p:val>
                                            <p:strVal val="#ppt_x"/>
                                          </p:val>
                                        </p:tav>
                                        <p:tav tm="100000">
                                          <p:val>
                                            <p:strVal val="#ppt_x"/>
                                          </p:val>
                                        </p:tav>
                                      </p:tavLst>
                                    </p:anim>
                                    <p:anim calcmode="lin" valueType="num">
                                      <p:cBhvr>
                                        <p:cTn id="51" dur="500" fill="hold"/>
                                        <p:tgtEl>
                                          <p:spTgt spid="597"/>
                                        </p:tgtEl>
                                        <p:attrNameLst>
                                          <p:attrName>ppt_y</p:attrName>
                                        </p:attrNameLst>
                                      </p:cBhvr>
                                      <p:tavLst>
                                        <p:tav tm="0">
                                          <p:val>
                                            <p:strVal val="1+#ppt_h/2"/>
                                          </p:val>
                                        </p:tav>
                                        <p:tav tm="100000">
                                          <p:val>
                                            <p:strVal val="#ppt_y"/>
                                          </p:val>
                                        </p:tav>
                                      </p:tavLst>
                                    </p:anim>
                                  </p:childTnLst>
                                </p:cTn>
                              </p:par>
                            </p:childTnLst>
                          </p:cTn>
                        </p:par>
                        <p:par>
                          <p:cTn id="52" fill="hold">
                            <p:stCondLst>
                              <p:cond delay="16000"/>
                            </p:stCondLst>
                            <p:childTnLst>
                              <p:par>
                                <p:cTn id="53" presetClass="entr" nodeType="afterEffect" presetSubtype="4" presetID="2" grpId="12" fill="hold">
                                  <p:stCondLst>
                                    <p:cond delay="0"/>
                                  </p:stCondLst>
                                  <p:iterate type="el" backwards="0">
                                    <p:tmAbs val="0"/>
                                  </p:iterate>
                                  <p:childTnLst>
                                    <p:set>
                                      <p:cBhvr>
                                        <p:cTn id="54" fill="hold"/>
                                        <p:tgtEl>
                                          <p:spTgt spid="602"/>
                                        </p:tgtEl>
                                        <p:attrNameLst>
                                          <p:attrName>style.visibility</p:attrName>
                                        </p:attrNameLst>
                                      </p:cBhvr>
                                      <p:to>
                                        <p:strVal val="visible"/>
                                      </p:to>
                                    </p:set>
                                    <p:anim calcmode="lin" valueType="num">
                                      <p:cBhvr>
                                        <p:cTn id="55" dur="500" fill="hold"/>
                                        <p:tgtEl>
                                          <p:spTgt spid="602"/>
                                        </p:tgtEl>
                                        <p:attrNameLst>
                                          <p:attrName>ppt_x</p:attrName>
                                        </p:attrNameLst>
                                      </p:cBhvr>
                                      <p:tavLst>
                                        <p:tav tm="0">
                                          <p:val>
                                            <p:strVal val="#ppt_x"/>
                                          </p:val>
                                        </p:tav>
                                        <p:tav tm="100000">
                                          <p:val>
                                            <p:strVal val="#ppt_x"/>
                                          </p:val>
                                        </p:tav>
                                      </p:tavLst>
                                    </p:anim>
                                    <p:anim calcmode="lin" valueType="num">
                                      <p:cBhvr>
                                        <p:cTn id="56" dur="500" fill="hold"/>
                                        <p:tgtEl>
                                          <p:spTgt spid="602"/>
                                        </p:tgtEl>
                                        <p:attrNameLst>
                                          <p:attrName>ppt_y</p:attrName>
                                        </p:attrNameLst>
                                      </p:cBhvr>
                                      <p:tavLst>
                                        <p:tav tm="0">
                                          <p:val>
                                            <p:strVal val="1+#ppt_h/2"/>
                                          </p:val>
                                        </p:tav>
                                        <p:tav tm="100000">
                                          <p:val>
                                            <p:strVal val="#ppt_y"/>
                                          </p:val>
                                        </p:tav>
                                      </p:tavLst>
                                    </p:anim>
                                  </p:childTnLst>
                                </p:cTn>
                              </p:par>
                            </p:childTnLst>
                          </p:cTn>
                        </p:par>
                        <p:par>
                          <p:cTn id="57" fill="hold">
                            <p:stCondLst>
                              <p:cond delay="16500"/>
                            </p:stCondLst>
                            <p:childTnLst>
                              <p:par>
                                <p:cTn id="58" presetClass="entr" nodeType="afterEffect" presetSubtype="4" presetID="2" grpId="13" fill="hold">
                                  <p:stCondLst>
                                    <p:cond delay="0"/>
                                  </p:stCondLst>
                                  <p:iterate type="el" backwards="0">
                                    <p:tmAbs val="0"/>
                                  </p:iterate>
                                  <p:childTnLst>
                                    <p:set>
                                      <p:cBhvr>
                                        <p:cTn id="59" fill="hold"/>
                                        <p:tgtEl>
                                          <p:spTgt spid="603"/>
                                        </p:tgtEl>
                                        <p:attrNameLst>
                                          <p:attrName>style.visibility</p:attrName>
                                        </p:attrNameLst>
                                      </p:cBhvr>
                                      <p:to>
                                        <p:strVal val="visible"/>
                                      </p:to>
                                    </p:set>
                                    <p:anim calcmode="lin" valueType="num">
                                      <p:cBhvr>
                                        <p:cTn id="60" dur="500" fill="hold"/>
                                        <p:tgtEl>
                                          <p:spTgt spid="603"/>
                                        </p:tgtEl>
                                        <p:attrNameLst>
                                          <p:attrName>ppt_x</p:attrName>
                                        </p:attrNameLst>
                                      </p:cBhvr>
                                      <p:tavLst>
                                        <p:tav tm="0">
                                          <p:val>
                                            <p:strVal val="#ppt_x"/>
                                          </p:val>
                                        </p:tav>
                                        <p:tav tm="100000">
                                          <p:val>
                                            <p:strVal val="#ppt_x"/>
                                          </p:val>
                                        </p:tav>
                                      </p:tavLst>
                                    </p:anim>
                                    <p:anim calcmode="lin" valueType="num">
                                      <p:cBhvr>
                                        <p:cTn id="61" dur="500" fill="hold"/>
                                        <p:tgtEl>
                                          <p:spTgt spid="603"/>
                                        </p:tgtEl>
                                        <p:attrNameLst>
                                          <p:attrName>ppt_y</p:attrName>
                                        </p:attrNameLst>
                                      </p:cBhvr>
                                      <p:tavLst>
                                        <p:tav tm="0">
                                          <p:val>
                                            <p:strVal val="1+#ppt_h/2"/>
                                          </p:val>
                                        </p:tav>
                                        <p:tav tm="100000">
                                          <p:val>
                                            <p:strVal val="#ppt_y"/>
                                          </p:val>
                                        </p:tav>
                                      </p:tavLst>
                                    </p:anim>
                                  </p:childTnLst>
                                </p:cTn>
                              </p:par>
                            </p:childTnLst>
                          </p:cTn>
                        </p:par>
                        <p:par>
                          <p:cTn id="62" fill="hold">
                            <p:stCondLst>
                              <p:cond delay="17000"/>
                            </p:stCondLst>
                            <p:childTnLst>
                              <p:par>
                                <p:cTn id="63" presetClass="entr" nodeType="afterEffect" presetSubtype="4" presetID="2" grpId="14" fill="hold">
                                  <p:stCondLst>
                                    <p:cond delay="0"/>
                                  </p:stCondLst>
                                  <p:iterate type="el" backwards="0">
                                    <p:tmAbs val="0"/>
                                  </p:iterate>
                                  <p:childTnLst>
                                    <p:set>
                                      <p:cBhvr>
                                        <p:cTn id="64" fill="hold"/>
                                        <p:tgtEl>
                                          <p:spTgt spid="586"/>
                                        </p:tgtEl>
                                        <p:attrNameLst>
                                          <p:attrName>style.visibility</p:attrName>
                                        </p:attrNameLst>
                                      </p:cBhvr>
                                      <p:to>
                                        <p:strVal val="visible"/>
                                      </p:to>
                                    </p:set>
                                    <p:anim calcmode="lin" valueType="num">
                                      <p:cBhvr>
                                        <p:cTn id="65" dur="500" fill="hold"/>
                                        <p:tgtEl>
                                          <p:spTgt spid="586"/>
                                        </p:tgtEl>
                                        <p:attrNameLst>
                                          <p:attrName>ppt_x</p:attrName>
                                        </p:attrNameLst>
                                      </p:cBhvr>
                                      <p:tavLst>
                                        <p:tav tm="0">
                                          <p:val>
                                            <p:strVal val="#ppt_x"/>
                                          </p:val>
                                        </p:tav>
                                        <p:tav tm="100000">
                                          <p:val>
                                            <p:strVal val="#ppt_x"/>
                                          </p:val>
                                        </p:tav>
                                      </p:tavLst>
                                    </p:anim>
                                    <p:anim calcmode="lin" valueType="num">
                                      <p:cBhvr>
                                        <p:cTn id="66" dur="500" fill="hold"/>
                                        <p:tgtEl>
                                          <p:spTgt spid="586"/>
                                        </p:tgtEl>
                                        <p:attrNameLst>
                                          <p:attrName>ppt_y</p:attrName>
                                        </p:attrNameLst>
                                      </p:cBhvr>
                                      <p:tavLst>
                                        <p:tav tm="0">
                                          <p:val>
                                            <p:strVal val="1+#ppt_h/2"/>
                                          </p:val>
                                        </p:tav>
                                        <p:tav tm="100000">
                                          <p:val>
                                            <p:strVal val="#ppt_y"/>
                                          </p:val>
                                        </p:tav>
                                      </p:tavLst>
                                    </p:anim>
                                  </p:childTnLst>
                                </p:cTn>
                              </p:par>
                            </p:childTnLst>
                          </p:cTn>
                        </p:par>
                        <p:par>
                          <p:cTn id="67" fill="hold">
                            <p:stCondLst>
                              <p:cond delay="17500"/>
                            </p:stCondLst>
                            <p:childTnLst>
                              <p:par>
                                <p:cTn id="68" presetClass="entr" nodeType="afterEffect" presetSubtype="4" presetID="2" grpId="15" fill="hold">
                                  <p:stCondLst>
                                    <p:cond delay="0"/>
                                  </p:stCondLst>
                                  <p:iterate type="el" backwards="0">
                                    <p:tmAbs val="0"/>
                                  </p:iterate>
                                  <p:childTnLst>
                                    <p:set>
                                      <p:cBhvr>
                                        <p:cTn id="69" fill="hold"/>
                                        <p:tgtEl>
                                          <p:spTgt spid="592"/>
                                        </p:tgtEl>
                                        <p:attrNameLst>
                                          <p:attrName>style.visibility</p:attrName>
                                        </p:attrNameLst>
                                      </p:cBhvr>
                                      <p:to>
                                        <p:strVal val="visible"/>
                                      </p:to>
                                    </p:set>
                                    <p:anim calcmode="lin" valueType="num">
                                      <p:cBhvr>
                                        <p:cTn id="70" dur="500" fill="hold"/>
                                        <p:tgtEl>
                                          <p:spTgt spid="592"/>
                                        </p:tgtEl>
                                        <p:attrNameLst>
                                          <p:attrName>ppt_x</p:attrName>
                                        </p:attrNameLst>
                                      </p:cBhvr>
                                      <p:tavLst>
                                        <p:tav tm="0">
                                          <p:val>
                                            <p:strVal val="#ppt_x"/>
                                          </p:val>
                                        </p:tav>
                                        <p:tav tm="100000">
                                          <p:val>
                                            <p:strVal val="#ppt_x"/>
                                          </p:val>
                                        </p:tav>
                                      </p:tavLst>
                                    </p:anim>
                                    <p:anim calcmode="lin" valueType="num">
                                      <p:cBhvr>
                                        <p:cTn id="71" dur="500" fill="hold"/>
                                        <p:tgtEl>
                                          <p:spTgt spid="592"/>
                                        </p:tgtEl>
                                        <p:attrNameLst>
                                          <p:attrName>ppt_y</p:attrName>
                                        </p:attrNameLst>
                                      </p:cBhvr>
                                      <p:tavLst>
                                        <p:tav tm="0">
                                          <p:val>
                                            <p:strVal val="1+#ppt_h/2"/>
                                          </p:val>
                                        </p:tav>
                                        <p:tav tm="100000">
                                          <p:val>
                                            <p:strVal val="#ppt_y"/>
                                          </p:val>
                                        </p:tav>
                                      </p:tavLst>
                                    </p:anim>
                                  </p:childTnLst>
                                </p:cTn>
                              </p:par>
                            </p:childTnLst>
                          </p:cTn>
                        </p:par>
                        <p:par>
                          <p:cTn id="72" fill="hold">
                            <p:stCondLst>
                              <p:cond delay="18000"/>
                            </p:stCondLst>
                            <p:childTnLst>
                              <p:par>
                                <p:cTn id="73" presetClass="entr" nodeType="afterEffect" presetSubtype="4" presetID="2" grpId="16" fill="hold">
                                  <p:stCondLst>
                                    <p:cond delay="0"/>
                                  </p:stCondLst>
                                  <p:iterate type="el" backwards="0">
                                    <p:tmAbs val="0"/>
                                  </p:iterate>
                                  <p:childTnLst>
                                    <p:set>
                                      <p:cBhvr>
                                        <p:cTn id="74" fill="hold"/>
                                        <p:tgtEl>
                                          <p:spTgt spid="598"/>
                                        </p:tgtEl>
                                        <p:attrNameLst>
                                          <p:attrName>style.visibility</p:attrName>
                                        </p:attrNameLst>
                                      </p:cBhvr>
                                      <p:to>
                                        <p:strVal val="visible"/>
                                      </p:to>
                                    </p:set>
                                    <p:anim calcmode="lin" valueType="num">
                                      <p:cBhvr>
                                        <p:cTn id="75" dur="500" fill="hold"/>
                                        <p:tgtEl>
                                          <p:spTgt spid="598"/>
                                        </p:tgtEl>
                                        <p:attrNameLst>
                                          <p:attrName>ppt_x</p:attrName>
                                        </p:attrNameLst>
                                      </p:cBhvr>
                                      <p:tavLst>
                                        <p:tav tm="0">
                                          <p:val>
                                            <p:strVal val="#ppt_x"/>
                                          </p:val>
                                        </p:tav>
                                        <p:tav tm="100000">
                                          <p:val>
                                            <p:strVal val="#ppt_x"/>
                                          </p:val>
                                        </p:tav>
                                      </p:tavLst>
                                    </p:anim>
                                    <p:anim calcmode="lin" valueType="num">
                                      <p:cBhvr>
                                        <p:cTn id="76" dur="500" fill="hold"/>
                                        <p:tgtEl>
                                          <p:spTgt spid="598"/>
                                        </p:tgtEl>
                                        <p:attrNameLst>
                                          <p:attrName>ppt_y</p:attrName>
                                        </p:attrNameLst>
                                      </p:cBhvr>
                                      <p:tavLst>
                                        <p:tav tm="0">
                                          <p:val>
                                            <p:strVal val="1+#ppt_h/2"/>
                                          </p:val>
                                        </p:tav>
                                        <p:tav tm="100000">
                                          <p:val>
                                            <p:strVal val="#ppt_y"/>
                                          </p:val>
                                        </p:tav>
                                      </p:tavLst>
                                    </p:anim>
                                  </p:childTnLst>
                                </p:cTn>
                              </p:par>
                            </p:childTnLst>
                          </p:cTn>
                        </p:par>
                        <p:par>
                          <p:cTn id="77" fill="hold">
                            <p:stCondLst>
                              <p:cond delay="18500"/>
                            </p:stCondLst>
                            <p:childTnLst>
                              <p:par>
                                <p:cTn id="78" presetClass="entr" nodeType="afterEffect" presetSubtype="4" presetID="2" grpId="17" fill="hold">
                                  <p:stCondLst>
                                    <p:cond delay="0"/>
                                  </p:stCondLst>
                                  <p:iterate type="el" backwards="0">
                                    <p:tmAbs val="0"/>
                                  </p:iterate>
                                  <p:childTnLst>
                                    <p:set>
                                      <p:cBhvr>
                                        <p:cTn id="79" fill="hold"/>
                                        <p:tgtEl>
                                          <p:spTgt spid="599"/>
                                        </p:tgtEl>
                                        <p:attrNameLst>
                                          <p:attrName>style.visibility</p:attrName>
                                        </p:attrNameLst>
                                      </p:cBhvr>
                                      <p:to>
                                        <p:strVal val="visible"/>
                                      </p:to>
                                    </p:set>
                                    <p:anim calcmode="lin" valueType="num">
                                      <p:cBhvr>
                                        <p:cTn id="80" dur="500" fill="hold"/>
                                        <p:tgtEl>
                                          <p:spTgt spid="599"/>
                                        </p:tgtEl>
                                        <p:attrNameLst>
                                          <p:attrName>ppt_x</p:attrName>
                                        </p:attrNameLst>
                                      </p:cBhvr>
                                      <p:tavLst>
                                        <p:tav tm="0">
                                          <p:val>
                                            <p:strVal val="#ppt_x"/>
                                          </p:val>
                                        </p:tav>
                                        <p:tav tm="100000">
                                          <p:val>
                                            <p:strVal val="#ppt_x"/>
                                          </p:val>
                                        </p:tav>
                                      </p:tavLst>
                                    </p:anim>
                                    <p:anim calcmode="lin" valueType="num">
                                      <p:cBhvr>
                                        <p:cTn id="81" dur="500" fill="hold"/>
                                        <p:tgtEl>
                                          <p:spTgt spid="599"/>
                                        </p:tgtEl>
                                        <p:attrNameLst>
                                          <p:attrName>ppt_y</p:attrName>
                                        </p:attrNameLst>
                                      </p:cBhvr>
                                      <p:tavLst>
                                        <p:tav tm="0">
                                          <p:val>
                                            <p:strVal val="1+#ppt_h/2"/>
                                          </p:val>
                                        </p:tav>
                                        <p:tav tm="100000">
                                          <p:val>
                                            <p:strVal val="#ppt_y"/>
                                          </p:val>
                                        </p:tav>
                                      </p:tavLst>
                                    </p:anim>
                                  </p:childTnLst>
                                </p:cTn>
                              </p:par>
                            </p:childTnLst>
                          </p:cTn>
                        </p:par>
                        <p:par>
                          <p:cTn id="82" fill="hold">
                            <p:stCondLst>
                              <p:cond delay="19000"/>
                            </p:stCondLst>
                            <p:childTnLst>
                              <p:par>
                                <p:cTn id="83" presetClass="entr" nodeType="afterEffect" presetSubtype="4" presetID="2" grpId="18" fill="hold">
                                  <p:stCondLst>
                                    <p:cond delay="0"/>
                                  </p:stCondLst>
                                  <p:iterate type="el" backwards="0">
                                    <p:tmAbs val="0"/>
                                  </p:iterate>
                                  <p:childTnLst>
                                    <p:set>
                                      <p:cBhvr>
                                        <p:cTn id="84" fill="hold"/>
                                        <p:tgtEl>
                                          <p:spTgt spid="606"/>
                                        </p:tgtEl>
                                        <p:attrNameLst>
                                          <p:attrName>style.visibility</p:attrName>
                                        </p:attrNameLst>
                                      </p:cBhvr>
                                      <p:to>
                                        <p:strVal val="visible"/>
                                      </p:to>
                                    </p:set>
                                    <p:anim calcmode="lin" valueType="num">
                                      <p:cBhvr>
                                        <p:cTn id="85" dur="500" fill="hold"/>
                                        <p:tgtEl>
                                          <p:spTgt spid="606"/>
                                        </p:tgtEl>
                                        <p:attrNameLst>
                                          <p:attrName>ppt_x</p:attrName>
                                        </p:attrNameLst>
                                      </p:cBhvr>
                                      <p:tavLst>
                                        <p:tav tm="0">
                                          <p:val>
                                            <p:strVal val="#ppt_x"/>
                                          </p:val>
                                        </p:tav>
                                        <p:tav tm="100000">
                                          <p:val>
                                            <p:strVal val="#ppt_x"/>
                                          </p:val>
                                        </p:tav>
                                      </p:tavLst>
                                    </p:anim>
                                    <p:anim calcmode="lin" valueType="num">
                                      <p:cBhvr>
                                        <p:cTn id="86" dur="500" fill="hold"/>
                                        <p:tgtEl>
                                          <p:spTgt spid="606"/>
                                        </p:tgtEl>
                                        <p:attrNameLst>
                                          <p:attrName>ppt_y</p:attrName>
                                        </p:attrNameLst>
                                      </p:cBhvr>
                                      <p:tavLst>
                                        <p:tav tm="0">
                                          <p:val>
                                            <p:strVal val="1+#ppt_h/2"/>
                                          </p:val>
                                        </p:tav>
                                        <p:tav tm="100000">
                                          <p:val>
                                            <p:strVal val="#ppt_y"/>
                                          </p:val>
                                        </p:tav>
                                      </p:tavLst>
                                    </p:anim>
                                  </p:childTnLst>
                                </p:cTn>
                              </p:par>
                            </p:childTnLst>
                          </p:cTn>
                        </p:par>
                        <p:par>
                          <p:cTn id="87" fill="hold">
                            <p:stCondLst>
                              <p:cond delay="19500"/>
                            </p:stCondLst>
                            <p:childTnLst>
                              <p:par>
                                <p:cTn id="88" presetClass="entr" nodeType="afterEffect" presetSubtype="4" presetID="2" grpId="19" fill="hold">
                                  <p:stCondLst>
                                    <p:cond delay="0"/>
                                  </p:stCondLst>
                                  <p:iterate type="el" backwards="0">
                                    <p:tmAbs val="0"/>
                                  </p:iterate>
                                  <p:childTnLst>
                                    <p:set>
                                      <p:cBhvr>
                                        <p:cTn id="89" fill="hold"/>
                                        <p:tgtEl>
                                          <p:spTgt spid="607"/>
                                        </p:tgtEl>
                                        <p:attrNameLst>
                                          <p:attrName>style.visibility</p:attrName>
                                        </p:attrNameLst>
                                      </p:cBhvr>
                                      <p:to>
                                        <p:strVal val="visible"/>
                                      </p:to>
                                    </p:set>
                                    <p:anim calcmode="lin" valueType="num">
                                      <p:cBhvr>
                                        <p:cTn id="90" dur="500" fill="hold"/>
                                        <p:tgtEl>
                                          <p:spTgt spid="607"/>
                                        </p:tgtEl>
                                        <p:attrNameLst>
                                          <p:attrName>ppt_x</p:attrName>
                                        </p:attrNameLst>
                                      </p:cBhvr>
                                      <p:tavLst>
                                        <p:tav tm="0">
                                          <p:val>
                                            <p:strVal val="#ppt_x"/>
                                          </p:val>
                                        </p:tav>
                                        <p:tav tm="100000">
                                          <p:val>
                                            <p:strVal val="#ppt_x"/>
                                          </p:val>
                                        </p:tav>
                                      </p:tavLst>
                                    </p:anim>
                                    <p:anim calcmode="lin" valueType="num">
                                      <p:cBhvr>
                                        <p:cTn id="91" dur="500" fill="hold"/>
                                        <p:tgtEl>
                                          <p:spTgt spid="607"/>
                                        </p:tgtEl>
                                        <p:attrNameLst>
                                          <p:attrName>ppt_y</p:attrName>
                                        </p:attrNameLst>
                                      </p:cBhvr>
                                      <p:tavLst>
                                        <p:tav tm="0">
                                          <p:val>
                                            <p:strVal val="1+#ppt_h/2"/>
                                          </p:val>
                                        </p:tav>
                                        <p:tav tm="100000">
                                          <p:val>
                                            <p:strVal val="#ppt_y"/>
                                          </p:val>
                                        </p:tav>
                                      </p:tavLst>
                                    </p:anim>
                                  </p:childTnLst>
                                </p:cTn>
                              </p:par>
                            </p:childTnLst>
                          </p:cTn>
                        </p:par>
                        <p:par>
                          <p:cTn id="92" fill="hold">
                            <p:stCondLst>
                              <p:cond delay="20000"/>
                            </p:stCondLst>
                            <p:childTnLst>
                              <p:par>
                                <p:cTn id="93" presetClass="entr" nodeType="afterEffect" presetID="10" grpId="20" fill="hold">
                                  <p:stCondLst>
                                    <p:cond delay="0"/>
                                  </p:stCondLst>
                                  <p:iterate type="el" backwards="0">
                                    <p:tmAbs val="0"/>
                                  </p:iterate>
                                  <p:childTnLst>
                                    <p:set>
                                      <p:cBhvr>
                                        <p:cTn id="94" fill="hold"/>
                                        <p:tgtEl>
                                          <p:spTgt spid="608"/>
                                        </p:tgtEl>
                                        <p:attrNameLst>
                                          <p:attrName>style.visibility</p:attrName>
                                        </p:attrNameLst>
                                      </p:cBhvr>
                                      <p:to>
                                        <p:strVal val="visible"/>
                                      </p:to>
                                    </p:set>
                                    <p:animEffect filter="fade" transition="in">
                                      <p:cBhvr>
                                        <p:cTn id="95" dur="5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5" grpId="9"/>
      <p:bldP build="whole" bldLvl="1" animBg="1" rev="0" advAuto="0" spid="583" grpId="6"/>
      <p:bldP build="whole" bldLvl="1" animBg="1" rev="0" advAuto="0" spid="555" grpId="3"/>
      <p:bldP build="whole" bldLvl="1" animBg="1" rev="0" advAuto="0" spid="589" grpId="8"/>
      <p:bldP build="whole" bldLvl="1" animBg="1" rev="0" advAuto="0" spid="608" grpId="20"/>
      <p:bldP build="whole" bldLvl="1" animBg="1" rev="0" advAuto="0" spid="607" grpId="19"/>
      <p:bldP build="whole" bldLvl="1" animBg="1" rev="0" advAuto="0" spid="603" grpId="13"/>
      <p:bldP build="whole" bldLvl="1" animBg="1" rev="0" advAuto="0" spid="550" grpId="2"/>
      <p:bldP build="whole" bldLvl="1" animBg="1" rev="0" advAuto="0" spid="596" grpId="10"/>
      <p:bldP build="whole" bldLvl="1" animBg="1" rev="0" advAuto="0" spid="563" grpId="4"/>
      <p:bldP build="whole" bldLvl="1" animBg="1" rev="0" advAuto="0" spid="586" grpId="14"/>
      <p:bldP build="whole" bldLvl="1" animBg="1" rev="0" advAuto="0" spid="606" grpId="18"/>
      <p:bldP build="whole" bldLvl="1" animBg="1" rev="0" advAuto="0" spid="592" grpId="15"/>
      <p:bldP build="whole" bldLvl="1" animBg="1" rev="0" advAuto="0" spid="577" grpId="1"/>
      <p:bldP build="whole" bldLvl="1" animBg="1" rev="0" advAuto="0" spid="580" grpId="5"/>
      <p:bldP build="whole" bldLvl="1" animBg="1" rev="0" advAuto="0" spid="599" grpId="17"/>
      <p:bldP build="whole" bldLvl="1" animBg="1" rev="0" advAuto="0" spid="597" grpId="11"/>
      <p:bldP build="whole" bldLvl="1" animBg="1" rev="0" advAuto="0" spid="549" grpId="7"/>
      <p:bldP build="whole" bldLvl="1" animBg="1" rev="0" advAuto="0" spid="598" grpId="16"/>
      <p:bldP build="whole" bldLvl="1" animBg="1" rev="0" advAuto="0" spid="602" grpId="1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14" name="Google Shape;2618;p92"/>
          <p:cNvGrpSpPr/>
          <p:nvPr/>
        </p:nvGrpSpPr>
        <p:grpSpPr>
          <a:xfrm>
            <a:off x="1385139" y="2057399"/>
            <a:ext cx="3440717" cy="3439741"/>
            <a:chOff x="-1" y="0"/>
            <a:chExt cx="3440715" cy="3439740"/>
          </a:xfrm>
        </p:grpSpPr>
        <p:sp>
          <p:nvSpPr>
            <p:cNvPr id="610" name="Google Shape;2619;p92"/>
            <p:cNvSpPr/>
            <p:nvPr/>
          </p:nvSpPr>
          <p:spPr>
            <a:xfrm>
              <a:off x="1719869" y="859934"/>
              <a:ext cx="1720846" cy="17188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16" y="7168"/>
                  </a:moveTo>
                  <a:cubicBezTo>
                    <a:pt x="19961" y="8308"/>
                    <a:pt x="20809" y="9525"/>
                    <a:pt x="21600" y="10800"/>
                  </a:cubicBezTo>
                  <a:cubicBezTo>
                    <a:pt x="21581" y="10800"/>
                    <a:pt x="21581" y="10800"/>
                    <a:pt x="21581" y="10800"/>
                  </a:cubicBezTo>
                  <a:cubicBezTo>
                    <a:pt x="20308" y="11573"/>
                    <a:pt x="19093" y="12442"/>
                    <a:pt x="17955" y="13389"/>
                  </a:cubicBezTo>
                  <a:cubicBezTo>
                    <a:pt x="17049" y="14123"/>
                    <a:pt x="17049" y="14992"/>
                    <a:pt x="17859" y="15340"/>
                  </a:cubicBezTo>
                  <a:cubicBezTo>
                    <a:pt x="18495" y="15591"/>
                    <a:pt x="19035" y="15843"/>
                    <a:pt x="19324" y="15958"/>
                  </a:cubicBezTo>
                  <a:cubicBezTo>
                    <a:pt x="20346" y="16384"/>
                    <a:pt x="20732" y="17794"/>
                    <a:pt x="20173" y="19127"/>
                  </a:cubicBezTo>
                  <a:cubicBezTo>
                    <a:pt x="19633" y="20441"/>
                    <a:pt x="18379" y="21194"/>
                    <a:pt x="17357" y="20769"/>
                  </a:cubicBezTo>
                  <a:cubicBezTo>
                    <a:pt x="16914" y="20595"/>
                    <a:pt x="16123" y="19745"/>
                    <a:pt x="15371" y="18721"/>
                  </a:cubicBezTo>
                  <a:cubicBezTo>
                    <a:pt x="14696" y="17775"/>
                    <a:pt x="13635" y="17620"/>
                    <a:pt x="12921" y="18547"/>
                  </a:cubicBezTo>
                  <a:cubicBezTo>
                    <a:pt x="12150" y="19513"/>
                    <a:pt x="11436" y="20537"/>
                    <a:pt x="10800" y="21600"/>
                  </a:cubicBezTo>
                  <a:cubicBezTo>
                    <a:pt x="10800" y="21600"/>
                    <a:pt x="10800" y="21600"/>
                    <a:pt x="10800" y="21600"/>
                  </a:cubicBezTo>
                  <a:cubicBezTo>
                    <a:pt x="10009" y="20325"/>
                    <a:pt x="9161" y="19127"/>
                    <a:pt x="8216" y="17968"/>
                  </a:cubicBezTo>
                  <a:cubicBezTo>
                    <a:pt x="7464" y="17060"/>
                    <a:pt x="6615" y="17060"/>
                    <a:pt x="6268" y="17891"/>
                  </a:cubicBezTo>
                  <a:cubicBezTo>
                    <a:pt x="6017" y="18528"/>
                    <a:pt x="5766" y="19069"/>
                    <a:pt x="5651" y="19359"/>
                  </a:cubicBezTo>
                  <a:cubicBezTo>
                    <a:pt x="5226" y="20383"/>
                    <a:pt x="3819" y="20750"/>
                    <a:pt x="2488" y="20209"/>
                  </a:cubicBezTo>
                  <a:cubicBezTo>
                    <a:pt x="1157" y="19668"/>
                    <a:pt x="424" y="18393"/>
                    <a:pt x="849" y="17388"/>
                  </a:cubicBezTo>
                  <a:cubicBezTo>
                    <a:pt x="1022" y="16944"/>
                    <a:pt x="1871" y="16132"/>
                    <a:pt x="2893" y="15398"/>
                  </a:cubicBezTo>
                  <a:cubicBezTo>
                    <a:pt x="3838" y="14703"/>
                    <a:pt x="3992" y="13659"/>
                    <a:pt x="3066" y="12925"/>
                  </a:cubicBezTo>
                  <a:cubicBezTo>
                    <a:pt x="2083" y="12172"/>
                    <a:pt x="1080" y="11457"/>
                    <a:pt x="0" y="10800"/>
                  </a:cubicBezTo>
                  <a:cubicBezTo>
                    <a:pt x="0" y="10800"/>
                    <a:pt x="0" y="10800"/>
                    <a:pt x="0" y="10800"/>
                  </a:cubicBezTo>
                  <a:cubicBezTo>
                    <a:pt x="656" y="9737"/>
                    <a:pt x="1369" y="8713"/>
                    <a:pt x="2121" y="7747"/>
                  </a:cubicBezTo>
                  <a:cubicBezTo>
                    <a:pt x="2854" y="6820"/>
                    <a:pt x="3915" y="6975"/>
                    <a:pt x="4590" y="7921"/>
                  </a:cubicBezTo>
                  <a:cubicBezTo>
                    <a:pt x="5323" y="8945"/>
                    <a:pt x="6133" y="9776"/>
                    <a:pt x="6576" y="9969"/>
                  </a:cubicBezTo>
                  <a:cubicBezTo>
                    <a:pt x="7579" y="10375"/>
                    <a:pt x="8852" y="9641"/>
                    <a:pt x="9392" y="8327"/>
                  </a:cubicBezTo>
                  <a:cubicBezTo>
                    <a:pt x="9932" y="6994"/>
                    <a:pt x="9566" y="5584"/>
                    <a:pt x="8544" y="5158"/>
                  </a:cubicBezTo>
                  <a:cubicBezTo>
                    <a:pt x="8254" y="5043"/>
                    <a:pt x="7714" y="4791"/>
                    <a:pt x="7078" y="4521"/>
                  </a:cubicBezTo>
                  <a:cubicBezTo>
                    <a:pt x="6249" y="4192"/>
                    <a:pt x="6268" y="3323"/>
                    <a:pt x="7174" y="2589"/>
                  </a:cubicBezTo>
                  <a:cubicBezTo>
                    <a:pt x="8312" y="1642"/>
                    <a:pt x="9527" y="773"/>
                    <a:pt x="10800" y="0"/>
                  </a:cubicBezTo>
                  <a:cubicBezTo>
                    <a:pt x="10819" y="0"/>
                    <a:pt x="10819" y="0"/>
                    <a:pt x="10819" y="0"/>
                  </a:cubicBezTo>
                  <a:cubicBezTo>
                    <a:pt x="11880" y="638"/>
                    <a:pt x="12883" y="1352"/>
                    <a:pt x="13866" y="2125"/>
                  </a:cubicBezTo>
                  <a:cubicBezTo>
                    <a:pt x="14792" y="2840"/>
                    <a:pt x="14638" y="3903"/>
                    <a:pt x="13693" y="4579"/>
                  </a:cubicBezTo>
                  <a:cubicBezTo>
                    <a:pt x="12671" y="5332"/>
                    <a:pt x="11822" y="6125"/>
                    <a:pt x="11649" y="6569"/>
                  </a:cubicBezTo>
                  <a:cubicBezTo>
                    <a:pt x="11224" y="7593"/>
                    <a:pt x="11957" y="8849"/>
                    <a:pt x="13288" y="9390"/>
                  </a:cubicBezTo>
                  <a:cubicBezTo>
                    <a:pt x="14619" y="9950"/>
                    <a:pt x="16026" y="9564"/>
                    <a:pt x="16451" y="8540"/>
                  </a:cubicBezTo>
                  <a:cubicBezTo>
                    <a:pt x="16566" y="8250"/>
                    <a:pt x="16817" y="7709"/>
                    <a:pt x="17068" y="7071"/>
                  </a:cubicBezTo>
                  <a:cubicBezTo>
                    <a:pt x="17415" y="6260"/>
                    <a:pt x="18283" y="6260"/>
                    <a:pt x="19016" y="7168"/>
                  </a:cubicBezTo>
                  <a:close/>
                </a:path>
              </a:pathLst>
            </a:custGeom>
            <a:solidFill>
              <a:schemeClr val="accent4"/>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611" name="Google Shape;2620;p92"/>
            <p:cNvSpPr/>
            <p:nvPr/>
          </p:nvSpPr>
          <p:spPr>
            <a:xfrm>
              <a:off x="-2" y="858960"/>
              <a:ext cx="1720847" cy="1719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84" y="14439"/>
                  </a:moveTo>
                  <a:cubicBezTo>
                    <a:pt x="1639" y="13300"/>
                    <a:pt x="791" y="12084"/>
                    <a:pt x="0" y="10810"/>
                  </a:cubicBezTo>
                  <a:cubicBezTo>
                    <a:pt x="19" y="10810"/>
                    <a:pt x="19" y="10810"/>
                    <a:pt x="19" y="10810"/>
                  </a:cubicBezTo>
                  <a:cubicBezTo>
                    <a:pt x="1292" y="10018"/>
                    <a:pt x="2507" y="9169"/>
                    <a:pt x="3645" y="8223"/>
                  </a:cubicBezTo>
                  <a:cubicBezTo>
                    <a:pt x="4551" y="7470"/>
                    <a:pt x="4551" y="6602"/>
                    <a:pt x="3741" y="6273"/>
                  </a:cubicBezTo>
                  <a:cubicBezTo>
                    <a:pt x="3105" y="6023"/>
                    <a:pt x="2565" y="5772"/>
                    <a:pt x="2276" y="5636"/>
                  </a:cubicBezTo>
                  <a:cubicBezTo>
                    <a:pt x="1254" y="5231"/>
                    <a:pt x="868" y="3822"/>
                    <a:pt x="1427" y="2490"/>
                  </a:cubicBezTo>
                  <a:cubicBezTo>
                    <a:pt x="1967" y="1158"/>
                    <a:pt x="3221" y="425"/>
                    <a:pt x="4243" y="849"/>
                  </a:cubicBezTo>
                  <a:cubicBezTo>
                    <a:pt x="4686" y="1023"/>
                    <a:pt x="5477" y="1872"/>
                    <a:pt x="6229" y="2895"/>
                  </a:cubicBezTo>
                  <a:cubicBezTo>
                    <a:pt x="6904" y="3841"/>
                    <a:pt x="7965" y="3996"/>
                    <a:pt x="8679" y="3069"/>
                  </a:cubicBezTo>
                  <a:cubicBezTo>
                    <a:pt x="9450" y="2085"/>
                    <a:pt x="10164" y="1062"/>
                    <a:pt x="10800" y="0"/>
                  </a:cubicBezTo>
                  <a:cubicBezTo>
                    <a:pt x="10800" y="0"/>
                    <a:pt x="10800" y="0"/>
                    <a:pt x="10800" y="0"/>
                  </a:cubicBezTo>
                  <a:cubicBezTo>
                    <a:pt x="11591" y="1274"/>
                    <a:pt x="12439" y="2490"/>
                    <a:pt x="13384" y="3629"/>
                  </a:cubicBezTo>
                  <a:cubicBezTo>
                    <a:pt x="14136" y="4536"/>
                    <a:pt x="14985" y="4536"/>
                    <a:pt x="15332" y="3725"/>
                  </a:cubicBezTo>
                  <a:cubicBezTo>
                    <a:pt x="15583" y="3088"/>
                    <a:pt x="15834" y="2548"/>
                    <a:pt x="15949" y="2258"/>
                  </a:cubicBezTo>
                  <a:cubicBezTo>
                    <a:pt x="16374" y="1235"/>
                    <a:pt x="17781" y="849"/>
                    <a:pt x="19112" y="1409"/>
                  </a:cubicBezTo>
                  <a:cubicBezTo>
                    <a:pt x="20443" y="1950"/>
                    <a:pt x="21176" y="3204"/>
                    <a:pt x="20751" y="4227"/>
                  </a:cubicBezTo>
                  <a:cubicBezTo>
                    <a:pt x="20578" y="4671"/>
                    <a:pt x="19729" y="5463"/>
                    <a:pt x="18707" y="6216"/>
                  </a:cubicBezTo>
                  <a:cubicBezTo>
                    <a:pt x="17762" y="6891"/>
                    <a:pt x="17608" y="7953"/>
                    <a:pt x="18534" y="8667"/>
                  </a:cubicBezTo>
                  <a:cubicBezTo>
                    <a:pt x="19517" y="9439"/>
                    <a:pt x="20520" y="10153"/>
                    <a:pt x="21600" y="10790"/>
                  </a:cubicBezTo>
                  <a:cubicBezTo>
                    <a:pt x="21600" y="10810"/>
                    <a:pt x="21600" y="10810"/>
                    <a:pt x="21600" y="10810"/>
                  </a:cubicBezTo>
                  <a:cubicBezTo>
                    <a:pt x="20944" y="11871"/>
                    <a:pt x="20231" y="12894"/>
                    <a:pt x="19479" y="13860"/>
                  </a:cubicBezTo>
                  <a:cubicBezTo>
                    <a:pt x="18746" y="14786"/>
                    <a:pt x="17685" y="14632"/>
                    <a:pt x="17010" y="13686"/>
                  </a:cubicBezTo>
                  <a:cubicBezTo>
                    <a:pt x="16277" y="12663"/>
                    <a:pt x="15467" y="11813"/>
                    <a:pt x="15024" y="11640"/>
                  </a:cubicBezTo>
                  <a:cubicBezTo>
                    <a:pt x="14021" y="11215"/>
                    <a:pt x="12748" y="11949"/>
                    <a:pt x="12208" y="13280"/>
                  </a:cubicBezTo>
                  <a:cubicBezTo>
                    <a:pt x="11668" y="14612"/>
                    <a:pt x="12034" y="16021"/>
                    <a:pt x="13056" y="16446"/>
                  </a:cubicBezTo>
                  <a:cubicBezTo>
                    <a:pt x="13346" y="16562"/>
                    <a:pt x="13886" y="16813"/>
                    <a:pt x="14522" y="17064"/>
                  </a:cubicBezTo>
                  <a:cubicBezTo>
                    <a:pt x="15351" y="17411"/>
                    <a:pt x="15332" y="18280"/>
                    <a:pt x="14426" y="19013"/>
                  </a:cubicBezTo>
                  <a:cubicBezTo>
                    <a:pt x="13288" y="19959"/>
                    <a:pt x="12073" y="20809"/>
                    <a:pt x="10800" y="21600"/>
                  </a:cubicBezTo>
                  <a:cubicBezTo>
                    <a:pt x="10781" y="21600"/>
                    <a:pt x="10781" y="21600"/>
                    <a:pt x="10781" y="21600"/>
                  </a:cubicBezTo>
                  <a:cubicBezTo>
                    <a:pt x="9720" y="20944"/>
                    <a:pt x="8717" y="20249"/>
                    <a:pt x="7734" y="19477"/>
                  </a:cubicBezTo>
                  <a:cubicBezTo>
                    <a:pt x="6808" y="18762"/>
                    <a:pt x="6962" y="17701"/>
                    <a:pt x="7907" y="17006"/>
                  </a:cubicBezTo>
                  <a:cubicBezTo>
                    <a:pt x="8929" y="16272"/>
                    <a:pt x="9778" y="15462"/>
                    <a:pt x="9951" y="15037"/>
                  </a:cubicBezTo>
                  <a:cubicBezTo>
                    <a:pt x="10376" y="14014"/>
                    <a:pt x="9643" y="12759"/>
                    <a:pt x="8312" y="12199"/>
                  </a:cubicBezTo>
                  <a:cubicBezTo>
                    <a:pt x="6981" y="11659"/>
                    <a:pt x="5574" y="12045"/>
                    <a:pt x="5149" y="13049"/>
                  </a:cubicBezTo>
                  <a:cubicBezTo>
                    <a:pt x="5034" y="13358"/>
                    <a:pt x="4783" y="13898"/>
                    <a:pt x="4532" y="14535"/>
                  </a:cubicBezTo>
                  <a:cubicBezTo>
                    <a:pt x="4185" y="15346"/>
                    <a:pt x="3317" y="15346"/>
                    <a:pt x="2584" y="1443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612" name="Google Shape;2621;p92"/>
            <p:cNvSpPr/>
            <p:nvPr/>
          </p:nvSpPr>
          <p:spPr>
            <a:xfrm>
              <a:off x="859934" y="-1"/>
              <a:ext cx="1720846" cy="1719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61" y="2567"/>
                  </a:moveTo>
                  <a:cubicBezTo>
                    <a:pt x="8320" y="1641"/>
                    <a:pt x="9516" y="772"/>
                    <a:pt x="10790" y="0"/>
                  </a:cubicBezTo>
                  <a:cubicBezTo>
                    <a:pt x="10810" y="0"/>
                    <a:pt x="10810" y="0"/>
                    <a:pt x="10810" y="0"/>
                  </a:cubicBezTo>
                  <a:cubicBezTo>
                    <a:pt x="11582" y="1274"/>
                    <a:pt x="12450" y="2490"/>
                    <a:pt x="13377" y="3648"/>
                  </a:cubicBezTo>
                  <a:cubicBezTo>
                    <a:pt x="14130" y="4536"/>
                    <a:pt x="14998" y="4555"/>
                    <a:pt x="15327" y="3725"/>
                  </a:cubicBezTo>
                  <a:cubicBezTo>
                    <a:pt x="15597" y="3088"/>
                    <a:pt x="15848" y="2548"/>
                    <a:pt x="15964" y="2258"/>
                  </a:cubicBezTo>
                  <a:cubicBezTo>
                    <a:pt x="16369" y="1235"/>
                    <a:pt x="17797" y="869"/>
                    <a:pt x="19110" y="1409"/>
                  </a:cubicBezTo>
                  <a:cubicBezTo>
                    <a:pt x="20442" y="1950"/>
                    <a:pt x="21175" y="3224"/>
                    <a:pt x="20770" y="4227"/>
                  </a:cubicBezTo>
                  <a:cubicBezTo>
                    <a:pt x="20577" y="4671"/>
                    <a:pt x="19728" y="5482"/>
                    <a:pt x="18724" y="6216"/>
                  </a:cubicBezTo>
                  <a:cubicBezTo>
                    <a:pt x="17778" y="6891"/>
                    <a:pt x="17624" y="7953"/>
                    <a:pt x="18531" y="8686"/>
                  </a:cubicBezTo>
                  <a:cubicBezTo>
                    <a:pt x="19515" y="9439"/>
                    <a:pt x="20538" y="10153"/>
                    <a:pt x="21600" y="10810"/>
                  </a:cubicBezTo>
                  <a:cubicBezTo>
                    <a:pt x="21600" y="10810"/>
                    <a:pt x="21600" y="10810"/>
                    <a:pt x="21600" y="10810"/>
                  </a:cubicBezTo>
                  <a:cubicBezTo>
                    <a:pt x="20326" y="11582"/>
                    <a:pt x="19110" y="12450"/>
                    <a:pt x="17971" y="13377"/>
                  </a:cubicBezTo>
                  <a:cubicBezTo>
                    <a:pt x="17064" y="14130"/>
                    <a:pt x="17064" y="14998"/>
                    <a:pt x="17875" y="15327"/>
                  </a:cubicBezTo>
                  <a:cubicBezTo>
                    <a:pt x="18512" y="15597"/>
                    <a:pt x="19052" y="15828"/>
                    <a:pt x="19361" y="15964"/>
                  </a:cubicBezTo>
                  <a:cubicBezTo>
                    <a:pt x="20365" y="16369"/>
                    <a:pt x="20751" y="17797"/>
                    <a:pt x="20210" y="19110"/>
                  </a:cubicBezTo>
                  <a:cubicBezTo>
                    <a:pt x="19650" y="20442"/>
                    <a:pt x="18396" y="21175"/>
                    <a:pt x="17373" y="20770"/>
                  </a:cubicBezTo>
                  <a:cubicBezTo>
                    <a:pt x="16948" y="20577"/>
                    <a:pt x="16137" y="19728"/>
                    <a:pt x="15404" y="18724"/>
                  </a:cubicBezTo>
                  <a:cubicBezTo>
                    <a:pt x="14709" y="17759"/>
                    <a:pt x="13647" y="17624"/>
                    <a:pt x="12933" y="18531"/>
                  </a:cubicBezTo>
                  <a:cubicBezTo>
                    <a:pt x="12161" y="19515"/>
                    <a:pt x="11466" y="20538"/>
                    <a:pt x="10810" y="21600"/>
                  </a:cubicBezTo>
                  <a:cubicBezTo>
                    <a:pt x="10810" y="21600"/>
                    <a:pt x="10810" y="21600"/>
                    <a:pt x="10810" y="21600"/>
                  </a:cubicBezTo>
                  <a:cubicBezTo>
                    <a:pt x="9748" y="20944"/>
                    <a:pt x="8725" y="20229"/>
                    <a:pt x="7740" y="19477"/>
                  </a:cubicBezTo>
                  <a:cubicBezTo>
                    <a:pt x="6814" y="18762"/>
                    <a:pt x="6968" y="17701"/>
                    <a:pt x="7914" y="17006"/>
                  </a:cubicBezTo>
                  <a:cubicBezTo>
                    <a:pt x="8937" y="16272"/>
                    <a:pt x="9787" y="15462"/>
                    <a:pt x="9960" y="15037"/>
                  </a:cubicBezTo>
                  <a:cubicBezTo>
                    <a:pt x="10385" y="14014"/>
                    <a:pt x="9651" y="12740"/>
                    <a:pt x="8320" y="12199"/>
                  </a:cubicBezTo>
                  <a:cubicBezTo>
                    <a:pt x="6988" y="11659"/>
                    <a:pt x="5579" y="12045"/>
                    <a:pt x="5173" y="13049"/>
                  </a:cubicBezTo>
                  <a:cubicBezTo>
                    <a:pt x="5038" y="13338"/>
                    <a:pt x="4787" y="13898"/>
                    <a:pt x="4536" y="14516"/>
                  </a:cubicBezTo>
                  <a:cubicBezTo>
                    <a:pt x="4208" y="15346"/>
                    <a:pt x="3339" y="15346"/>
                    <a:pt x="2587" y="14439"/>
                  </a:cubicBezTo>
                  <a:cubicBezTo>
                    <a:pt x="1660" y="13280"/>
                    <a:pt x="791" y="12084"/>
                    <a:pt x="0" y="10810"/>
                  </a:cubicBezTo>
                  <a:cubicBezTo>
                    <a:pt x="0" y="10790"/>
                    <a:pt x="0" y="10790"/>
                    <a:pt x="0" y="10790"/>
                  </a:cubicBezTo>
                  <a:cubicBezTo>
                    <a:pt x="656" y="9729"/>
                    <a:pt x="1371" y="8706"/>
                    <a:pt x="2123" y="7721"/>
                  </a:cubicBezTo>
                  <a:cubicBezTo>
                    <a:pt x="2857" y="6814"/>
                    <a:pt x="3899" y="6949"/>
                    <a:pt x="4594" y="7914"/>
                  </a:cubicBezTo>
                  <a:cubicBezTo>
                    <a:pt x="5328" y="8918"/>
                    <a:pt x="6138" y="9767"/>
                    <a:pt x="6582" y="9960"/>
                  </a:cubicBezTo>
                  <a:cubicBezTo>
                    <a:pt x="7586" y="10366"/>
                    <a:pt x="8860" y="9632"/>
                    <a:pt x="9401" y="8300"/>
                  </a:cubicBezTo>
                  <a:cubicBezTo>
                    <a:pt x="9941" y="6988"/>
                    <a:pt x="9574" y="5559"/>
                    <a:pt x="8551" y="5154"/>
                  </a:cubicBezTo>
                  <a:cubicBezTo>
                    <a:pt x="8262" y="5019"/>
                    <a:pt x="7702" y="4787"/>
                    <a:pt x="7084" y="4517"/>
                  </a:cubicBezTo>
                  <a:cubicBezTo>
                    <a:pt x="6254" y="4189"/>
                    <a:pt x="6254" y="3320"/>
                    <a:pt x="7161" y="2567"/>
                  </a:cubicBezTo>
                  <a:close/>
                </a:path>
              </a:pathLst>
            </a:custGeom>
            <a:solidFill>
              <a:srgbClr val="3B599A"/>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sp>
          <p:nvSpPr>
            <p:cNvPr id="613" name="Google Shape;2622;p92"/>
            <p:cNvSpPr/>
            <p:nvPr/>
          </p:nvSpPr>
          <p:spPr>
            <a:xfrm>
              <a:off x="859934" y="1717921"/>
              <a:ext cx="1720846" cy="17218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39" y="19016"/>
                  </a:moveTo>
                  <a:cubicBezTo>
                    <a:pt x="13280" y="19961"/>
                    <a:pt x="12084" y="20809"/>
                    <a:pt x="10810" y="21600"/>
                  </a:cubicBezTo>
                  <a:cubicBezTo>
                    <a:pt x="10790" y="21581"/>
                    <a:pt x="10790" y="21581"/>
                    <a:pt x="10790" y="21581"/>
                  </a:cubicBezTo>
                  <a:cubicBezTo>
                    <a:pt x="10018" y="20308"/>
                    <a:pt x="9150" y="19093"/>
                    <a:pt x="8223" y="17955"/>
                  </a:cubicBezTo>
                  <a:cubicBezTo>
                    <a:pt x="7470" y="17049"/>
                    <a:pt x="6602" y="17049"/>
                    <a:pt x="6273" y="17859"/>
                  </a:cubicBezTo>
                  <a:cubicBezTo>
                    <a:pt x="6023" y="18495"/>
                    <a:pt x="5772" y="19035"/>
                    <a:pt x="5636" y="19324"/>
                  </a:cubicBezTo>
                  <a:cubicBezTo>
                    <a:pt x="5231" y="20346"/>
                    <a:pt x="3803" y="20732"/>
                    <a:pt x="2490" y="20173"/>
                  </a:cubicBezTo>
                  <a:cubicBezTo>
                    <a:pt x="1158" y="19633"/>
                    <a:pt x="425" y="18379"/>
                    <a:pt x="830" y="17357"/>
                  </a:cubicBezTo>
                  <a:cubicBezTo>
                    <a:pt x="1023" y="16933"/>
                    <a:pt x="1872" y="16123"/>
                    <a:pt x="2895" y="15390"/>
                  </a:cubicBezTo>
                  <a:cubicBezTo>
                    <a:pt x="3841" y="14696"/>
                    <a:pt x="3976" y="13635"/>
                    <a:pt x="3069" y="12921"/>
                  </a:cubicBezTo>
                  <a:cubicBezTo>
                    <a:pt x="2085" y="12150"/>
                    <a:pt x="1062" y="11436"/>
                    <a:pt x="0" y="10800"/>
                  </a:cubicBezTo>
                  <a:cubicBezTo>
                    <a:pt x="0" y="10800"/>
                    <a:pt x="0" y="10800"/>
                    <a:pt x="0" y="10800"/>
                  </a:cubicBezTo>
                  <a:cubicBezTo>
                    <a:pt x="1274" y="10009"/>
                    <a:pt x="2490" y="9161"/>
                    <a:pt x="3629" y="8216"/>
                  </a:cubicBezTo>
                  <a:cubicBezTo>
                    <a:pt x="4536" y="7483"/>
                    <a:pt x="4536" y="6615"/>
                    <a:pt x="3725" y="6268"/>
                  </a:cubicBezTo>
                  <a:cubicBezTo>
                    <a:pt x="3088" y="6017"/>
                    <a:pt x="2548" y="5766"/>
                    <a:pt x="2258" y="5651"/>
                  </a:cubicBezTo>
                  <a:cubicBezTo>
                    <a:pt x="1235" y="5226"/>
                    <a:pt x="849" y="3819"/>
                    <a:pt x="1409" y="2488"/>
                  </a:cubicBezTo>
                  <a:cubicBezTo>
                    <a:pt x="1950" y="1157"/>
                    <a:pt x="3204" y="424"/>
                    <a:pt x="4227" y="849"/>
                  </a:cubicBezTo>
                  <a:cubicBezTo>
                    <a:pt x="4671" y="1022"/>
                    <a:pt x="5463" y="1871"/>
                    <a:pt x="6216" y="2893"/>
                  </a:cubicBezTo>
                  <a:cubicBezTo>
                    <a:pt x="6891" y="3838"/>
                    <a:pt x="7953" y="3992"/>
                    <a:pt x="8667" y="3066"/>
                  </a:cubicBezTo>
                  <a:cubicBezTo>
                    <a:pt x="9439" y="2083"/>
                    <a:pt x="10153" y="1080"/>
                    <a:pt x="10790" y="19"/>
                  </a:cubicBezTo>
                  <a:cubicBezTo>
                    <a:pt x="10810" y="0"/>
                    <a:pt x="10810" y="0"/>
                    <a:pt x="10810" y="0"/>
                  </a:cubicBezTo>
                  <a:cubicBezTo>
                    <a:pt x="11871" y="656"/>
                    <a:pt x="12875" y="1369"/>
                    <a:pt x="13860" y="2121"/>
                  </a:cubicBezTo>
                  <a:cubicBezTo>
                    <a:pt x="14786" y="2854"/>
                    <a:pt x="14632" y="3915"/>
                    <a:pt x="13686" y="4590"/>
                  </a:cubicBezTo>
                  <a:cubicBezTo>
                    <a:pt x="12663" y="5323"/>
                    <a:pt x="11813" y="6133"/>
                    <a:pt x="11640" y="6576"/>
                  </a:cubicBezTo>
                  <a:cubicBezTo>
                    <a:pt x="11215" y="7579"/>
                    <a:pt x="11949" y="8852"/>
                    <a:pt x="13280" y="9392"/>
                  </a:cubicBezTo>
                  <a:cubicBezTo>
                    <a:pt x="14612" y="9932"/>
                    <a:pt x="16021" y="9566"/>
                    <a:pt x="16446" y="8544"/>
                  </a:cubicBezTo>
                  <a:cubicBezTo>
                    <a:pt x="16562" y="8254"/>
                    <a:pt x="16813" y="7714"/>
                    <a:pt x="17064" y="7078"/>
                  </a:cubicBezTo>
                  <a:cubicBezTo>
                    <a:pt x="17411" y="6249"/>
                    <a:pt x="18280" y="6268"/>
                    <a:pt x="19013" y="7174"/>
                  </a:cubicBezTo>
                  <a:cubicBezTo>
                    <a:pt x="19959" y="8312"/>
                    <a:pt x="20809" y="9527"/>
                    <a:pt x="21600" y="10800"/>
                  </a:cubicBezTo>
                  <a:cubicBezTo>
                    <a:pt x="21600" y="10819"/>
                    <a:pt x="21600" y="10819"/>
                    <a:pt x="21600" y="10819"/>
                  </a:cubicBezTo>
                  <a:cubicBezTo>
                    <a:pt x="20944" y="11880"/>
                    <a:pt x="20249" y="12902"/>
                    <a:pt x="19477" y="13866"/>
                  </a:cubicBezTo>
                  <a:cubicBezTo>
                    <a:pt x="18762" y="14792"/>
                    <a:pt x="17701" y="14638"/>
                    <a:pt x="17006" y="13693"/>
                  </a:cubicBezTo>
                  <a:cubicBezTo>
                    <a:pt x="16272" y="12671"/>
                    <a:pt x="15462" y="11822"/>
                    <a:pt x="15037" y="11649"/>
                  </a:cubicBezTo>
                  <a:cubicBezTo>
                    <a:pt x="14014" y="11224"/>
                    <a:pt x="12740" y="11957"/>
                    <a:pt x="12199" y="13288"/>
                  </a:cubicBezTo>
                  <a:cubicBezTo>
                    <a:pt x="11659" y="14619"/>
                    <a:pt x="12045" y="16026"/>
                    <a:pt x="13049" y="16451"/>
                  </a:cubicBezTo>
                  <a:cubicBezTo>
                    <a:pt x="13338" y="16566"/>
                    <a:pt x="13898" y="16817"/>
                    <a:pt x="14516" y="17068"/>
                  </a:cubicBezTo>
                  <a:cubicBezTo>
                    <a:pt x="15346" y="17415"/>
                    <a:pt x="15346" y="18283"/>
                    <a:pt x="14439" y="19016"/>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a:latin typeface="OpenSans-Light"/>
                  <a:ea typeface="OpenSans-Light"/>
                  <a:cs typeface="OpenSans-Light"/>
                  <a:sym typeface="OpenSans-Light"/>
                </a:defRPr>
              </a:pPr>
            </a:p>
          </p:txBody>
        </p:sp>
      </p:grpSp>
      <p:grpSp>
        <p:nvGrpSpPr>
          <p:cNvPr id="618" name="Google Shape;2623;p92"/>
          <p:cNvGrpSpPr/>
          <p:nvPr/>
        </p:nvGrpSpPr>
        <p:grpSpPr>
          <a:xfrm>
            <a:off x="5279387" y="4734523"/>
            <a:ext cx="5533800" cy="468457"/>
            <a:chOff x="0" y="0"/>
            <a:chExt cx="5533799" cy="468456"/>
          </a:xfrm>
        </p:grpSpPr>
        <p:sp>
          <p:nvSpPr>
            <p:cNvPr id="615" name="Google Shape;2624;p92"/>
            <p:cNvSpPr txBox="1"/>
            <p:nvPr/>
          </p:nvSpPr>
          <p:spPr>
            <a:xfrm>
              <a:off x="615469" y="0"/>
              <a:ext cx="4918331" cy="46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4850" tIns="54850" rIns="54850" bIns="54850" numCol="1" anchor="t">
              <a:spAutoFit/>
            </a:bodyPr>
            <a:lstStyle>
              <a:lvl1pPr algn="just">
                <a:defRPr sz="1200">
                  <a:latin typeface="OpenSans-Light"/>
                  <a:ea typeface="OpenSans-Light"/>
                  <a:cs typeface="OpenSans-Light"/>
                  <a:sym typeface="OpenSans-Light"/>
                </a:defRPr>
              </a:lvl1pPr>
            </a:lstStyle>
            <a:p>
              <a:pPr/>
              <a:r>
                <a:t>Lorem Ipsum has two main statistical methodologies are used in data analysis which summarizes data from a sample using indexes.</a:t>
              </a:r>
            </a:p>
          </p:txBody>
        </p:sp>
        <p:sp>
          <p:nvSpPr>
            <p:cNvPr id="616" name="Google Shape;2625;p92"/>
            <p:cNvSpPr/>
            <p:nvPr/>
          </p:nvSpPr>
          <p:spPr>
            <a:xfrm flipH="1" rot="10800000">
              <a:off x="494785" y="11659"/>
              <a:ext cx="54850" cy="4567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81"/>
                    <a:pt x="21600" y="1297"/>
                  </a:cubicBezTo>
                  <a:lnTo>
                    <a:pt x="21600" y="20303"/>
                  </a:lnTo>
                  <a:cubicBezTo>
                    <a:pt x="21600" y="21019"/>
                    <a:pt x="16765" y="21600"/>
                    <a:pt x="10800" y="21600"/>
                  </a:cubicBezTo>
                  <a:cubicBezTo>
                    <a:pt x="4835" y="21600"/>
                    <a:pt x="0" y="21019"/>
                    <a:pt x="0" y="20303"/>
                  </a:cubicBezTo>
                  <a:lnTo>
                    <a:pt x="0" y="1297"/>
                  </a:lnTo>
                  <a:cubicBezTo>
                    <a:pt x="0" y="581"/>
                    <a:pt x="4835" y="0"/>
                    <a:pt x="10800" y="0"/>
                  </a:cubicBezTo>
                  <a:close/>
                </a:path>
              </a:pathLst>
            </a:custGeom>
            <a:solidFill>
              <a:schemeClr val="accent5"/>
            </a:solidFill>
            <a:ln w="12700" cap="flat">
              <a:noFill/>
              <a:miter lim="400000"/>
            </a:ln>
            <a:effectLst/>
          </p:spPr>
          <p:txBody>
            <a:bodyPr wrap="square" lIns="45718" tIns="45718" rIns="45718" bIns="45718" numCol="1" anchor="ctr">
              <a:noAutofit/>
            </a:bodyPr>
            <a:lstStyle/>
            <a:p>
              <a:pPr algn="ctr">
                <a:defRPr sz="900">
                  <a:latin typeface="OpenSans-Light"/>
                  <a:ea typeface="OpenSans-Light"/>
                  <a:cs typeface="OpenSans-Light"/>
                  <a:sym typeface="OpenSans-Light"/>
                </a:defRPr>
              </a:pPr>
            </a:p>
          </p:txBody>
        </p:sp>
        <p:sp>
          <p:nvSpPr>
            <p:cNvPr id="617" name="Google Shape;2626;p92"/>
            <p:cNvSpPr/>
            <p:nvPr/>
          </p:nvSpPr>
          <p:spPr>
            <a:xfrm>
              <a:off x="0" y="89639"/>
              <a:ext cx="323459" cy="3234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2" y="0"/>
                    <a:pt x="0" y="4822"/>
                    <a:pt x="0" y="10800"/>
                  </a:cubicBezTo>
                  <a:cubicBezTo>
                    <a:pt x="0" y="16778"/>
                    <a:pt x="4822" y="21600"/>
                    <a:pt x="10800" y="21600"/>
                  </a:cubicBezTo>
                  <a:cubicBezTo>
                    <a:pt x="16778" y="21600"/>
                    <a:pt x="21600" y="16778"/>
                    <a:pt x="21600" y="10800"/>
                  </a:cubicBezTo>
                  <a:cubicBezTo>
                    <a:pt x="21600" y="4822"/>
                    <a:pt x="16778" y="0"/>
                    <a:pt x="10800" y="0"/>
                  </a:cubicBezTo>
                  <a:close/>
                  <a:moveTo>
                    <a:pt x="13010" y="10800"/>
                  </a:moveTo>
                  <a:cubicBezTo>
                    <a:pt x="16979" y="14718"/>
                    <a:pt x="16979" y="14718"/>
                    <a:pt x="16979" y="14718"/>
                  </a:cubicBezTo>
                  <a:cubicBezTo>
                    <a:pt x="14718" y="16979"/>
                    <a:pt x="14718" y="16979"/>
                    <a:pt x="14718" y="16979"/>
                  </a:cubicBezTo>
                  <a:cubicBezTo>
                    <a:pt x="10800" y="13010"/>
                    <a:pt x="10800" y="13010"/>
                    <a:pt x="10800" y="13010"/>
                  </a:cubicBezTo>
                  <a:cubicBezTo>
                    <a:pt x="6882" y="16979"/>
                    <a:pt x="6882" y="16979"/>
                    <a:pt x="6882" y="16979"/>
                  </a:cubicBezTo>
                  <a:cubicBezTo>
                    <a:pt x="4621" y="14718"/>
                    <a:pt x="4621" y="14718"/>
                    <a:pt x="4621" y="14718"/>
                  </a:cubicBezTo>
                  <a:cubicBezTo>
                    <a:pt x="8590" y="10800"/>
                    <a:pt x="8590" y="10800"/>
                    <a:pt x="8590" y="10800"/>
                  </a:cubicBezTo>
                  <a:cubicBezTo>
                    <a:pt x="4621" y="6882"/>
                    <a:pt x="4621" y="6882"/>
                    <a:pt x="4621" y="6882"/>
                  </a:cubicBezTo>
                  <a:cubicBezTo>
                    <a:pt x="6882" y="4621"/>
                    <a:pt x="6882" y="4621"/>
                    <a:pt x="6882" y="4621"/>
                  </a:cubicBezTo>
                  <a:cubicBezTo>
                    <a:pt x="10800" y="8590"/>
                    <a:pt x="10800" y="8590"/>
                    <a:pt x="10800" y="8590"/>
                  </a:cubicBezTo>
                  <a:cubicBezTo>
                    <a:pt x="14718" y="4621"/>
                    <a:pt x="14718" y="4621"/>
                    <a:pt x="14718" y="4621"/>
                  </a:cubicBezTo>
                  <a:cubicBezTo>
                    <a:pt x="16979" y="6882"/>
                    <a:pt x="16979" y="6882"/>
                    <a:pt x="16979" y="6882"/>
                  </a:cubicBezTo>
                  <a:cubicBezTo>
                    <a:pt x="13010" y="10800"/>
                    <a:pt x="13010" y="10800"/>
                    <a:pt x="13010" y="10800"/>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sz="900">
                  <a:latin typeface="OpenSans-Light"/>
                  <a:ea typeface="OpenSans-Light"/>
                  <a:cs typeface="OpenSans-Light"/>
                  <a:sym typeface="OpenSans-Light"/>
                </a:defRPr>
              </a:pPr>
            </a:p>
          </p:txBody>
        </p:sp>
      </p:grpSp>
      <p:grpSp>
        <p:nvGrpSpPr>
          <p:cNvPr id="623" name="Google Shape;2627;p92"/>
          <p:cNvGrpSpPr/>
          <p:nvPr/>
        </p:nvGrpSpPr>
        <p:grpSpPr>
          <a:xfrm>
            <a:off x="5287626" y="2537847"/>
            <a:ext cx="5525562" cy="473006"/>
            <a:chOff x="0" y="0"/>
            <a:chExt cx="5525561" cy="473004"/>
          </a:xfrm>
        </p:grpSpPr>
        <p:sp>
          <p:nvSpPr>
            <p:cNvPr id="619" name="Google Shape;2628;p92"/>
            <p:cNvSpPr txBox="1"/>
            <p:nvPr/>
          </p:nvSpPr>
          <p:spPr>
            <a:xfrm>
              <a:off x="607232" y="0"/>
              <a:ext cx="4918330" cy="46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4850" tIns="54850" rIns="54850" bIns="54850" numCol="1" anchor="t">
              <a:spAutoFit/>
            </a:bodyPr>
            <a:lstStyle>
              <a:lvl1pPr algn="just">
                <a:defRPr sz="1200">
                  <a:latin typeface="OpenSans-Light"/>
                  <a:ea typeface="OpenSans-Light"/>
                  <a:cs typeface="OpenSans-Light"/>
                  <a:sym typeface="OpenSans-Light"/>
                </a:defRPr>
              </a:lvl1pPr>
            </a:lstStyle>
            <a:p>
              <a:pPr/>
              <a:r>
                <a:t>Lorem Ipsum has two main statistical methodologies are used in data analysis which summarizes data from a sample using indexes.</a:t>
              </a:r>
            </a:p>
          </p:txBody>
        </p:sp>
        <p:sp>
          <p:nvSpPr>
            <p:cNvPr id="620" name="Google Shape;2629;p92"/>
            <p:cNvSpPr/>
            <p:nvPr/>
          </p:nvSpPr>
          <p:spPr>
            <a:xfrm flipH="1" rot="10800000">
              <a:off x="486549" y="11473"/>
              <a:ext cx="54850" cy="456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81"/>
                    <a:pt x="21600" y="1297"/>
                  </a:cubicBezTo>
                  <a:lnTo>
                    <a:pt x="21600" y="20303"/>
                  </a:lnTo>
                  <a:cubicBezTo>
                    <a:pt x="21600" y="21019"/>
                    <a:pt x="16765" y="21600"/>
                    <a:pt x="10800" y="21600"/>
                  </a:cubicBezTo>
                  <a:cubicBezTo>
                    <a:pt x="4835" y="21600"/>
                    <a:pt x="0" y="21019"/>
                    <a:pt x="0" y="20303"/>
                  </a:cubicBezTo>
                  <a:lnTo>
                    <a:pt x="0" y="1297"/>
                  </a:lnTo>
                  <a:cubicBezTo>
                    <a:pt x="0" y="581"/>
                    <a:pt x="4835" y="0"/>
                    <a:pt x="10800" y="0"/>
                  </a:cubicBezTo>
                  <a:close/>
                </a:path>
              </a:pathLst>
            </a:custGeom>
            <a:solidFill>
              <a:srgbClr val="FFFFFF"/>
            </a:solidFill>
            <a:ln w="12700" cap="flat">
              <a:noFill/>
              <a:miter lim="400000"/>
            </a:ln>
            <a:effectLst/>
          </p:spPr>
          <p:txBody>
            <a:bodyPr wrap="square" lIns="45718" tIns="45718" rIns="45718" bIns="45718" numCol="1" anchor="ctr">
              <a:noAutofit/>
            </a:bodyPr>
            <a:lstStyle/>
            <a:p>
              <a:pPr algn="ctr">
                <a:defRPr sz="900">
                  <a:latin typeface="OpenSans-Light"/>
                  <a:ea typeface="OpenSans-Light"/>
                  <a:cs typeface="OpenSans-Light"/>
                  <a:sym typeface="OpenSans-Light"/>
                </a:defRPr>
              </a:pPr>
            </a:p>
          </p:txBody>
        </p:sp>
        <p:sp>
          <p:nvSpPr>
            <p:cNvPr id="621" name="Google Shape;2630;p92"/>
            <p:cNvSpPr/>
            <p:nvPr/>
          </p:nvSpPr>
          <p:spPr>
            <a:xfrm flipH="1" rot="10800000">
              <a:off x="486549" y="16209"/>
              <a:ext cx="54850" cy="456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81"/>
                    <a:pt x="21600" y="1297"/>
                  </a:cubicBezTo>
                  <a:lnTo>
                    <a:pt x="21600" y="20303"/>
                  </a:lnTo>
                  <a:cubicBezTo>
                    <a:pt x="21600" y="21019"/>
                    <a:pt x="16765" y="21600"/>
                    <a:pt x="10800" y="21600"/>
                  </a:cubicBezTo>
                  <a:cubicBezTo>
                    <a:pt x="4835" y="21600"/>
                    <a:pt x="0" y="21019"/>
                    <a:pt x="0" y="20303"/>
                  </a:cubicBezTo>
                  <a:lnTo>
                    <a:pt x="0" y="1297"/>
                  </a:lnTo>
                  <a:cubicBezTo>
                    <a:pt x="0" y="581"/>
                    <a:pt x="4835" y="0"/>
                    <a:pt x="10800" y="0"/>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sz="900">
                  <a:latin typeface="OpenSans-Light"/>
                  <a:ea typeface="OpenSans-Light"/>
                  <a:cs typeface="OpenSans-Light"/>
                  <a:sym typeface="OpenSans-Light"/>
                </a:defRPr>
              </a:pPr>
            </a:p>
          </p:txBody>
        </p:sp>
        <p:sp>
          <p:nvSpPr>
            <p:cNvPr id="622" name="Google Shape;2631;p92"/>
            <p:cNvSpPr/>
            <p:nvPr/>
          </p:nvSpPr>
          <p:spPr>
            <a:xfrm>
              <a:off x="0" y="94772"/>
              <a:ext cx="323459" cy="324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8965" y="16619"/>
                  </a:moveTo>
                  <a:cubicBezTo>
                    <a:pt x="3880" y="11534"/>
                    <a:pt x="3880" y="11534"/>
                    <a:pt x="3880" y="11534"/>
                  </a:cubicBezTo>
                  <a:cubicBezTo>
                    <a:pt x="6029" y="9332"/>
                    <a:pt x="6029" y="9332"/>
                    <a:pt x="6029" y="9332"/>
                  </a:cubicBezTo>
                  <a:cubicBezTo>
                    <a:pt x="8965" y="12268"/>
                    <a:pt x="8965" y="12268"/>
                    <a:pt x="8965" y="12268"/>
                  </a:cubicBezTo>
                  <a:cubicBezTo>
                    <a:pt x="15728" y="5505"/>
                    <a:pt x="15728" y="5505"/>
                    <a:pt x="15728" y="5505"/>
                  </a:cubicBezTo>
                  <a:cubicBezTo>
                    <a:pt x="17878" y="7654"/>
                    <a:pt x="17878" y="7654"/>
                    <a:pt x="17878" y="7654"/>
                  </a:cubicBezTo>
                  <a:cubicBezTo>
                    <a:pt x="8965" y="16619"/>
                    <a:pt x="8965" y="16619"/>
                    <a:pt x="8965" y="16619"/>
                  </a:cubicBezTo>
                  <a:close/>
                </a:path>
              </a:pathLst>
            </a:custGeom>
            <a:solidFill>
              <a:schemeClr val="accent1"/>
            </a:solidFill>
            <a:ln w="12700" cap="flat">
              <a:noFill/>
              <a:miter lim="400000"/>
            </a:ln>
            <a:effectLst/>
          </p:spPr>
          <p:txBody>
            <a:bodyPr wrap="square" lIns="45718" tIns="45718" rIns="45718" bIns="45718" numCol="1" anchor="t">
              <a:noAutofit/>
            </a:bodyPr>
            <a:lstStyle/>
            <a:p>
              <a:pPr>
                <a:defRPr sz="900">
                  <a:latin typeface="OpenSans-Light"/>
                  <a:ea typeface="OpenSans-Light"/>
                  <a:cs typeface="OpenSans-Light"/>
                  <a:sym typeface="OpenSans-Light"/>
                </a:defRPr>
              </a:pPr>
            </a:p>
          </p:txBody>
        </p:sp>
      </p:grpSp>
      <p:grpSp>
        <p:nvGrpSpPr>
          <p:cNvPr id="627" name="Google Shape;2632;p92"/>
          <p:cNvGrpSpPr/>
          <p:nvPr/>
        </p:nvGrpSpPr>
        <p:grpSpPr>
          <a:xfrm>
            <a:off x="5279390" y="3256838"/>
            <a:ext cx="5533798" cy="477786"/>
            <a:chOff x="0" y="0"/>
            <a:chExt cx="5533797" cy="477785"/>
          </a:xfrm>
        </p:grpSpPr>
        <p:sp>
          <p:nvSpPr>
            <p:cNvPr id="624" name="Google Shape;2633;p92"/>
            <p:cNvSpPr txBox="1"/>
            <p:nvPr/>
          </p:nvSpPr>
          <p:spPr>
            <a:xfrm>
              <a:off x="615469" y="0"/>
              <a:ext cx="4918329" cy="46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4850" tIns="54850" rIns="54850" bIns="54850" numCol="1" anchor="t">
              <a:spAutoFit/>
            </a:bodyPr>
            <a:lstStyle>
              <a:lvl1pPr algn="just">
                <a:defRPr sz="1200">
                  <a:latin typeface="OpenSans-Light"/>
                  <a:ea typeface="OpenSans-Light"/>
                  <a:cs typeface="OpenSans-Light"/>
                  <a:sym typeface="OpenSans-Light"/>
                </a:defRPr>
              </a:lvl1pPr>
            </a:lstStyle>
            <a:p>
              <a:pPr/>
              <a:r>
                <a:t>Lorem Ipsum has two main statistical methodologies are used in data analysis which summarizes data from a sample using indexes.</a:t>
              </a:r>
            </a:p>
          </p:txBody>
        </p:sp>
        <p:sp>
          <p:nvSpPr>
            <p:cNvPr id="625" name="Google Shape;2634;p92"/>
            <p:cNvSpPr/>
            <p:nvPr/>
          </p:nvSpPr>
          <p:spPr>
            <a:xfrm flipH="1" rot="10800000">
              <a:off x="494786" y="20989"/>
              <a:ext cx="54850" cy="456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81"/>
                    <a:pt x="21600" y="1297"/>
                  </a:cubicBezTo>
                  <a:lnTo>
                    <a:pt x="21600" y="20303"/>
                  </a:lnTo>
                  <a:cubicBezTo>
                    <a:pt x="21600" y="21019"/>
                    <a:pt x="16765" y="21600"/>
                    <a:pt x="10800" y="21600"/>
                  </a:cubicBezTo>
                  <a:cubicBezTo>
                    <a:pt x="4835" y="21600"/>
                    <a:pt x="0" y="21019"/>
                    <a:pt x="0" y="20303"/>
                  </a:cubicBezTo>
                  <a:lnTo>
                    <a:pt x="0" y="1297"/>
                  </a:lnTo>
                  <a:cubicBezTo>
                    <a:pt x="0" y="581"/>
                    <a:pt x="4835" y="0"/>
                    <a:pt x="10800" y="0"/>
                  </a:cubicBezTo>
                  <a:close/>
                </a:path>
              </a:pathLst>
            </a:custGeom>
            <a:solidFill>
              <a:srgbClr val="3B599A"/>
            </a:solidFill>
            <a:ln w="12700" cap="flat">
              <a:noFill/>
              <a:miter lim="400000"/>
            </a:ln>
            <a:effectLst/>
          </p:spPr>
          <p:txBody>
            <a:bodyPr wrap="square" lIns="45718" tIns="45718" rIns="45718" bIns="45718" numCol="1" anchor="ctr">
              <a:noAutofit/>
            </a:bodyPr>
            <a:lstStyle/>
            <a:p>
              <a:pPr algn="ctr">
                <a:defRPr sz="900">
                  <a:latin typeface="OpenSans-Light"/>
                  <a:ea typeface="OpenSans-Light"/>
                  <a:cs typeface="OpenSans-Light"/>
                  <a:sym typeface="OpenSans-Light"/>
                </a:defRPr>
              </a:pPr>
            </a:p>
          </p:txBody>
        </p:sp>
        <p:sp>
          <p:nvSpPr>
            <p:cNvPr id="626" name="Google Shape;2635;p92"/>
            <p:cNvSpPr/>
            <p:nvPr/>
          </p:nvSpPr>
          <p:spPr>
            <a:xfrm>
              <a:off x="0" y="87828"/>
              <a:ext cx="323459" cy="324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8965" y="16619"/>
                  </a:moveTo>
                  <a:cubicBezTo>
                    <a:pt x="3880" y="11534"/>
                    <a:pt x="3880" y="11534"/>
                    <a:pt x="3880" y="11534"/>
                  </a:cubicBezTo>
                  <a:cubicBezTo>
                    <a:pt x="6029" y="9332"/>
                    <a:pt x="6029" y="9332"/>
                    <a:pt x="6029" y="9332"/>
                  </a:cubicBezTo>
                  <a:cubicBezTo>
                    <a:pt x="8965" y="12268"/>
                    <a:pt x="8965" y="12268"/>
                    <a:pt x="8965" y="12268"/>
                  </a:cubicBezTo>
                  <a:cubicBezTo>
                    <a:pt x="15728" y="5505"/>
                    <a:pt x="15728" y="5505"/>
                    <a:pt x="15728" y="5505"/>
                  </a:cubicBezTo>
                  <a:cubicBezTo>
                    <a:pt x="17878" y="7654"/>
                    <a:pt x="17878" y="7654"/>
                    <a:pt x="17878" y="7654"/>
                  </a:cubicBezTo>
                  <a:cubicBezTo>
                    <a:pt x="8965" y="16619"/>
                    <a:pt x="8965" y="16619"/>
                    <a:pt x="8965" y="16619"/>
                  </a:cubicBezTo>
                  <a:close/>
                </a:path>
              </a:pathLst>
            </a:custGeom>
            <a:solidFill>
              <a:srgbClr val="3B599A"/>
            </a:solidFill>
            <a:ln w="12700" cap="flat">
              <a:noFill/>
              <a:miter lim="400000"/>
            </a:ln>
            <a:effectLst/>
          </p:spPr>
          <p:txBody>
            <a:bodyPr wrap="square" lIns="45718" tIns="45718" rIns="45718" bIns="45718" numCol="1" anchor="t">
              <a:noAutofit/>
            </a:bodyPr>
            <a:lstStyle/>
            <a:p>
              <a:pPr>
                <a:defRPr sz="900">
                  <a:latin typeface="OpenSans-Light"/>
                  <a:ea typeface="OpenSans-Light"/>
                  <a:cs typeface="OpenSans-Light"/>
                  <a:sym typeface="OpenSans-Light"/>
                </a:defRPr>
              </a:pPr>
            </a:p>
          </p:txBody>
        </p:sp>
      </p:grpSp>
      <p:grpSp>
        <p:nvGrpSpPr>
          <p:cNvPr id="631" name="Google Shape;2636;p92"/>
          <p:cNvGrpSpPr/>
          <p:nvPr/>
        </p:nvGrpSpPr>
        <p:grpSpPr>
          <a:xfrm>
            <a:off x="5287626" y="4015142"/>
            <a:ext cx="5514575" cy="470668"/>
            <a:chOff x="0" y="0"/>
            <a:chExt cx="5514574" cy="470667"/>
          </a:xfrm>
        </p:grpSpPr>
        <p:sp>
          <p:nvSpPr>
            <p:cNvPr id="628" name="Google Shape;2637;p92"/>
            <p:cNvSpPr txBox="1"/>
            <p:nvPr/>
          </p:nvSpPr>
          <p:spPr>
            <a:xfrm>
              <a:off x="596246" y="0"/>
              <a:ext cx="4918329" cy="46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4850" tIns="54850" rIns="54850" bIns="54850" numCol="1" anchor="t">
              <a:spAutoFit/>
            </a:bodyPr>
            <a:lstStyle>
              <a:lvl1pPr algn="just">
                <a:defRPr sz="1200">
                  <a:latin typeface="OpenSans-Light"/>
                  <a:ea typeface="OpenSans-Light"/>
                  <a:cs typeface="OpenSans-Light"/>
                  <a:sym typeface="OpenSans-Light"/>
                </a:defRPr>
              </a:lvl1pPr>
            </a:lstStyle>
            <a:p>
              <a:pPr/>
              <a:r>
                <a:t>Lorem Ipsum has two main statistical methodologies are used in data analysis which summarizes data from a sample using indexes.</a:t>
              </a:r>
            </a:p>
          </p:txBody>
        </p:sp>
        <p:sp>
          <p:nvSpPr>
            <p:cNvPr id="629" name="Google Shape;2638;p92"/>
            <p:cNvSpPr/>
            <p:nvPr/>
          </p:nvSpPr>
          <p:spPr>
            <a:xfrm flipH="1" rot="10800000">
              <a:off x="486549" y="13871"/>
              <a:ext cx="54850" cy="456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81"/>
                    <a:pt x="21600" y="1297"/>
                  </a:cubicBezTo>
                  <a:lnTo>
                    <a:pt x="21600" y="20303"/>
                  </a:lnTo>
                  <a:cubicBezTo>
                    <a:pt x="21600" y="21019"/>
                    <a:pt x="16765" y="21600"/>
                    <a:pt x="10800" y="21600"/>
                  </a:cubicBezTo>
                  <a:cubicBezTo>
                    <a:pt x="4835" y="21600"/>
                    <a:pt x="0" y="21019"/>
                    <a:pt x="0" y="20303"/>
                  </a:cubicBezTo>
                  <a:lnTo>
                    <a:pt x="0" y="1297"/>
                  </a:lnTo>
                  <a:cubicBezTo>
                    <a:pt x="0" y="581"/>
                    <a:pt x="4835" y="0"/>
                    <a:pt x="10800" y="0"/>
                  </a:cubicBezTo>
                  <a:close/>
                </a:path>
              </a:pathLst>
            </a:custGeom>
            <a:solidFill>
              <a:schemeClr val="accent4"/>
            </a:solidFill>
            <a:ln w="12700" cap="flat">
              <a:noFill/>
              <a:miter lim="400000"/>
            </a:ln>
            <a:effectLst/>
          </p:spPr>
          <p:txBody>
            <a:bodyPr wrap="square" lIns="45718" tIns="45718" rIns="45718" bIns="45718" numCol="1" anchor="ctr">
              <a:noAutofit/>
            </a:bodyPr>
            <a:lstStyle/>
            <a:p>
              <a:pPr algn="ctr">
                <a:defRPr sz="900">
                  <a:latin typeface="OpenSans-Light"/>
                  <a:ea typeface="OpenSans-Light"/>
                  <a:cs typeface="OpenSans-Light"/>
                  <a:sym typeface="OpenSans-Light"/>
                </a:defRPr>
              </a:pPr>
            </a:p>
          </p:txBody>
        </p:sp>
        <p:sp>
          <p:nvSpPr>
            <p:cNvPr id="630" name="Google Shape;2639;p92"/>
            <p:cNvSpPr/>
            <p:nvPr/>
          </p:nvSpPr>
          <p:spPr>
            <a:xfrm>
              <a:off x="0" y="94339"/>
              <a:ext cx="323459" cy="324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8965" y="16619"/>
                  </a:moveTo>
                  <a:cubicBezTo>
                    <a:pt x="3880" y="11534"/>
                    <a:pt x="3880" y="11534"/>
                    <a:pt x="3880" y="11534"/>
                  </a:cubicBezTo>
                  <a:cubicBezTo>
                    <a:pt x="6029" y="9332"/>
                    <a:pt x="6029" y="9332"/>
                    <a:pt x="6029" y="9332"/>
                  </a:cubicBezTo>
                  <a:cubicBezTo>
                    <a:pt x="8965" y="12268"/>
                    <a:pt x="8965" y="12268"/>
                    <a:pt x="8965" y="12268"/>
                  </a:cubicBezTo>
                  <a:cubicBezTo>
                    <a:pt x="15728" y="5505"/>
                    <a:pt x="15728" y="5505"/>
                    <a:pt x="15728" y="5505"/>
                  </a:cubicBezTo>
                  <a:cubicBezTo>
                    <a:pt x="17878" y="7654"/>
                    <a:pt x="17878" y="7654"/>
                    <a:pt x="17878" y="7654"/>
                  </a:cubicBezTo>
                  <a:cubicBezTo>
                    <a:pt x="8965" y="16619"/>
                    <a:pt x="8965" y="16619"/>
                    <a:pt x="8965" y="16619"/>
                  </a:cubicBezTo>
                  <a:close/>
                </a:path>
              </a:pathLst>
            </a:custGeom>
            <a:solidFill>
              <a:schemeClr val="accent4"/>
            </a:solidFill>
            <a:ln w="12700" cap="flat">
              <a:noFill/>
              <a:miter lim="400000"/>
            </a:ln>
            <a:effectLst/>
          </p:spPr>
          <p:txBody>
            <a:bodyPr wrap="square" lIns="45718" tIns="45718" rIns="45718" bIns="45718" numCol="1" anchor="t">
              <a:noAutofit/>
            </a:bodyPr>
            <a:lstStyle/>
            <a:p>
              <a:pPr>
                <a:defRPr sz="900">
                  <a:latin typeface="OpenSans-Light"/>
                  <a:ea typeface="OpenSans-Light"/>
                  <a:cs typeface="OpenSans-Light"/>
                  <a:sym typeface="OpenSans-Light"/>
                </a:defRPr>
              </a:pPr>
            </a:p>
          </p:txBody>
        </p:sp>
      </p:grpSp>
      <p:sp>
        <p:nvSpPr>
          <p:cNvPr id="632"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14"/>
                                        </p:tgtEl>
                                        <p:attrNameLst>
                                          <p:attrName>style.visibility</p:attrName>
                                        </p:attrNameLst>
                                      </p:cBhvr>
                                      <p:to>
                                        <p:strVal val="visible"/>
                                      </p:to>
                                    </p:set>
                                    <p:anim calcmode="lin" valueType="num">
                                      <p:cBhvr>
                                        <p:cTn id="7" dur="500" fill="hold"/>
                                        <p:tgtEl>
                                          <p:spTgt spid="614"/>
                                        </p:tgtEl>
                                        <p:attrNameLst>
                                          <p:attrName>ppt_w</p:attrName>
                                        </p:attrNameLst>
                                      </p:cBhvr>
                                      <p:tavLst>
                                        <p:tav tm="0">
                                          <p:val>
                                            <p:fltVal val="0"/>
                                          </p:val>
                                        </p:tav>
                                        <p:tav tm="100000">
                                          <p:val>
                                            <p:strVal val="#ppt_w"/>
                                          </p:val>
                                        </p:tav>
                                      </p:tavLst>
                                    </p:anim>
                                    <p:anim calcmode="lin" valueType="num">
                                      <p:cBhvr>
                                        <p:cTn id="8" dur="500" fill="hold"/>
                                        <p:tgtEl>
                                          <p:spTgt spid="61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ID="10" grpId="2" fill="hold">
                                  <p:stCondLst>
                                    <p:cond delay="0"/>
                                  </p:stCondLst>
                                  <p:iterate type="el" backwards="0">
                                    <p:tmAbs val="0"/>
                                  </p:iterate>
                                  <p:childTnLst>
                                    <p:set>
                                      <p:cBhvr>
                                        <p:cTn id="11" fill="hold"/>
                                        <p:tgtEl>
                                          <p:spTgt spid="623"/>
                                        </p:tgtEl>
                                        <p:attrNameLst>
                                          <p:attrName>style.visibility</p:attrName>
                                        </p:attrNameLst>
                                      </p:cBhvr>
                                      <p:to>
                                        <p:strVal val="visible"/>
                                      </p:to>
                                    </p:set>
                                    <p:animEffect filter="fade" transition="in">
                                      <p:cBhvr>
                                        <p:cTn id="12" dur="500"/>
                                        <p:tgtEl>
                                          <p:spTgt spid="623"/>
                                        </p:tgtEl>
                                      </p:cBhvr>
                                    </p:animEffect>
                                  </p:childTnLst>
                                </p:cTn>
                              </p:par>
                            </p:childTnLst>
                          </p:cTn>
                        </p:par>
                        <p:par>
                          <p:cTn id="13" fill="hold">
                            <p:stCondLst>
                              <p:cond delay="1000"/>
                            </p:stCondLst>
                            <p:childTnLst>
                              <p:par>
                                <p:cTn id="14" presetClass="entr" nodeType="afterEffect" presetID="10" grpId="3" fill="hold">
                                  <p:stCondLst>
                                    <p:cond delay="0"/>
                                  </p:stCondLst>
                                  <p:iterate type="el" backwards="0">
                                    <p:tmAbs val="0"/>
                                  </p:iterate>
                                  <p:childTnLst>
                                    <p:set>
                                      <p:cBhvr>
                                        <p:cTn id="15" fill="hold"/>
                                        <p:tgtEl>
                                          <p:spTgt spid="627"/>
                                        </p:tgtEl>
                                        <p:attrNameLst>
                                          <p:attrName>style.visibility</p:attrName>
                                        </p:attrNameLst>
                                      </p:cBhvr>
                                      <p:to>
                                        <p:strVal val="visible"/>
                                      </p:to>
                                    </p:set>
                                    <p:animEffect filter="fade" transition="in">
                                      <p:cBhvr>
                                        <p:cTn id="16" dur="500"/>
                                        <p:tgtEl>
                                          <p:spTgt spid="627"/>
                                        </p:tgtEl>
                                      </p:cBhvr>
                                    </p:animEffect>
                                  </p:childTnLst>
                                </p:cTn>
                              </p:par>
                            </p:childTnLst>
                          </p:cTn>
                        </p:par>
                        <p:par>
                          <p:cTn id="17" fill="hold">
                            <p:stCondLst>
                              <p:cond delay="1500"/>
                            </p:stCondLst>
                            <p:childTnLst>
                              <p:par>
                                <p:cTn id="18" presetClass="entr" nodeType="afterEffect" presetID="10" grpId="4" fill="hold">
                                  <p:stCondLst>
                                    <p:cond delay="0"/>
                                  </p:stCondLst>
                                  <p:iterate type="el" backwards="0">
                                    <p:tmAbs val="0"/>
                                  </p:iterate>
                                  <p:childTnLst>
                                    <p:set>
                                      <p:cBhvr>
                                        <p:cTn id="19" fill="hold"/>
                                        <p:tgtEl>
                                          <p:spTgt spid="631"/>
                                        </p:tgtEl>
                                        <p:attrNameLst>
                                          <p:attrName>style.visibility</p:attrName>
                                        </p:attrNameLst>
                                      </p:cBhvr>
                                      <p:to>
                                        <p:strVal val="visible"/>
                                      </p:to>
                                    </p:set>
                                    <p:animEffect filter="fade" transition="in">
                                      <p:cBhvr>
                                        <p:cTn id="20" dur="500"/>
                                        <p:tgtEl>
                                          <p:spTgt spid="631"/>
                                        </p:tgtEl>
                                      </p:cBhvr>
                                    </p:animEffect>
                                  </p:childTnLst>
                                </p:cTn>
                              </p:par>
                            </p:childTnLst>
                          </p:cTn>
                        </p:par>
                        <p:par>
                          <p:cTn id="21" fill="hold">
                            <p:stCondLst>
                              <p:cond delay="2000"/>
                            </p:stCondLst>
                            <p:childTnLst>
                              <p:par>
                                <p:cTn id="22" presetClass="entr" nodeType="afterEffect" presetID="10" grpId="5" fill="hold">
                                  <p:stCondLst>
                                    <p:cond delay="0"/>
                                  </p:stCondLst>
                                  <p:iterate type="el" backwards="0">
                                    <p:tmAbs val="0"/>
                                  </p:iterate>
                                  <p:childTnLst>
                                    <p:set>
                                      <p:cBhvr>
                                        <p:cTn id="23" fill="hold"/>
                                        <p:tgtEl>
                                          <p:spTgt spid="618"/>
                                        </p:tgtEl>
                                        <p:attrNameLst>
                                          <p:attrName>style.visibility</p:attrName>
                                        </p:attrNameLst>
                                      </p:cBhvr>
                                      <p:to>
                                        <p:strVal val="visible"/>
                                      </p:to>
                                    </p:set>
                                    <p:animEffect filter="fade" transition="in">
                                      <p:cBhvr>
                                        <p:cTn id="24" dur="500"/>
                                        <p:tgtEl>
                                          <p:spTgt spid="618"/>
                                        </p:tgtEl>
                                      </p:cBhvr>
                                    </p:animEffect>
                                  </p:childTnLst>
                                </p:cTn>
                              </p:par>
                            </p:childTnLst>
                          </p:cTn>
                        </p:par>
                        <p:par>
                          <p:cTn id="25" fill="hold">
                            <p:stCondLst>
                              <p:cond delay="2500"/>
                            </p:stCondLst>
                            <p:childTnLst>
                              <p:par>
                                <p:cTn id="26" presetClass="entr" nodeType="afterEffect" presetID="10" grpId="6" fill="hold">
                                  <p:stCondLst>
                                    <p:cond delay="0"/>
                                  </p:stCondLst>
                                  <p:iterate type="el" backwards="0">
                                    <p:tmAbs val="0"/>
                                  </p:iterate>
                                  <p:childTnLst>
                                    <p:set>
                                      <p:cBhvr>
                                        <p:cTn id="27" fill="hold"/>
                                        <p:tgtEl>
                                          <p:spTgt spid="632"/>
                                        </p:tgtEl>
                                        <p:attrNameLst>
                                          <p:attrName>style.visibility</p:attrName>
                                        </p:attrNameLst>
                                      </p:cBhvr>
                                      <p:to>
                                        <p:strVal val="visible"/>
                                      </p:to>
                                    </p:set>
                                    <p:animEffect filter="fade" transition="in">
                                      <p:cBhvr>
                                        <p:cTn id="28" dur="5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7" grpId="3"/>
      <p:bldP build="whole" bldLvl="1" animBg="1" rev="0" advAuto="0" spid="623" grpId="2"/>
      <p:bldP build="whole" bldLvl="1" animBg="1" rev="0" advAuto="0" spid="631" grpId="4"/>
      <p:bldP build="whole" bldLvl="1" animBg="1" rev="0" advAuto="0" spid="618" grpId="5"/>
      <p:bldP build="whole" bldLvl="1" animBg="1" rev="0" advAuto="0" spid="614" grpId="1"/>
      <p:bldP build="whole" bldLvl="1" animBg="1" rev="0" advAuto="0" spid="632" grpId="6"/>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40" name="Google Shape;3429;p105"/>
          <p:cNvGrpSpPr/>
          <p:nvPr/>
        </p:nvGrpSpPr>
        <p:grpSpPr>
          <a:xfrm>
            <a:off x="1153596" y="1616596"/>
            <a:ext cx="5470528" cy="3941766"/>
            <a:chOff x="0" y="0"/>
            <a:chExt cx="5470526" cy="3941765"/>
          </a:xfrm>
        </p:grpSpPr>
        <p:sp>
          <p:nvSpPr>
            <p:cNvPr id="634" name="Google Shape;3430;p105"/>
            <p:cNvSpPr/>
            <p:nvPr/>
          </p:nvSpPr>
          <p:spPr>
            <a:xfrm>
              <a:off x="1528266" y="0"/>
              <a:ext cx="2413993" cy="1739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solidFill>
              <a:srgbClr val="4066AB"/>
            </a:solidFill>
            <a:ln w="12700" cap="flat">
              <a:solidFill>
                <a:srgbClr val="FFFFFF"/>
              </a:solidFill>
              <a:prstDash val="solid"/>
              <a:miter lim="800000"/>
            </a:ln>
            <a:effectLst/>
          </p:spPr>
          <p:txBody>
            <a:bodyPr wrap="square" lIns="45718" tIns="45718" rIns="45718" bIns="45718" numCol="1" anchor="ctr">
              <a:noAutofit/>
            </a:bodyPr>
            <a:lstStyle/>
            <a:p>
              <a:pPr/>
            </a:p>
          </p:txBody>
        </p:sp>
        <p:sp>
          <p:nvSpPr>
            <p:cNvPr id="635" name="Google Shape;3431;p105"/>
            <p:cNvSpPr txBox="1"/>
            <p:nvPr/>
          </p:nvSpPr>
          <p:spPr>
            <a:xfrm>
              <a:off x="1528266" y="1454941"/>
              <a:ext cx="2413993" cy="208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225" tIns="15225" rIns="15225" bIns="15225" numCol="1" anchor="b">
              <a:spAutoFit/>
            </a:bodyPr>
            <a:lstStyle>
              <a:lvl1pPr algn="ctr">
                <a:lnSpc>
                  <a:spcPct val="90000"/>
                </a:lnSpc>
                <a:defRPr sz="1200">
                  <a:solidFill>
                    <a:srgbClr val="FFFFFF"/>
                  </a:solidFill>
                  <a:latin typeface="OpenSans-Light"/>
                  <a:ea typeface="OpenSans-Light"/>
                  <a:cs typeface="OpenSans-Light"/>
                  <a:sym typeface="OpenSans-Light"/>
                </a:defRPr>
              </a:lvl1pPr>
            </a:lstStyle>
            <a:p>
              <a:pPr/>
              <a:r>
                <a:t>Top thing</a:t>
              </a:r>
            </a:p>
          </p:txBody>
        </p:sp>
        <p:sp>
          <p:nvSpPr>
            <p:cNvPr id="636" name="Google Shape;3432;p105"/>
            <p:cNvSpPr/>
            <p:nvPr/>
          </p:nvSpPr>
          <p:spPr>
            <a:xfrm>
              <a:off x="764132" y="1739391"/>
              <a:ext cx="3942260" cy="1101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187" y="0"/>
                  </a:lnTo>
                  <a:lnTo>
                    <a:pt x="17413" y="0"/>
                  </a:lnTo>
                  <a:lnTo>
                    <a:pt x="21600" y="21600"/>
                  </a:lnTo>
                  <a:close/>
                </a:path>
              </a:pathLst>
            </a:custGeom>
            <a:solidFill>
              <a:schemeClr val="accent4"/>
            </a:solidFill>
            <a:ln w="12700" cap="flat">
              <a:solidFill>
                <a:srgbClr val="FFFFFF"/>
              </a:solidFill>
              <a:prstDash val="solid"/>
              <a:miter lim="800000"/>
            </a:ln>
            <a:effectLst/>
          </p:spPr>
          <p:txBody>
            <a:bodyPr wrap="square" lIns="45718" tIns="45718" rIns="45718" bIns="45718" numCol="1" anchor="ctr">
              <a:noAutofit/>
            </a:bodyPr>
            <a:lstStyle/>
            <a:p>
              <a:pPr/>
            </a:p>
          </p:txBody>
        </p:sp>
        <p:sp>
          <p:nvSpPr>
            <p:cNvPr id="637" name="Google Shape;3433;p105"/>
            <p:cNvSpPr txBox="1"/>
            <p:nvPr/>
          </p:nvSpPr>
          <p:spPr>
            <a:xfrm>
              <a:off x="1454027" y="2556128"/>
              <a:ext cx="2562469" cy="208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225" tIns="15225" rIns="15225" bIns="15225" numCol="1" anchor="b">
              <a:spAutoFit/>
            </a:bodyPr>
            <a:lstStyle>
              <a:lvl1pPr algn="ctr">
                <a:lnSpc>
                  <a:spcPct val="90000"/>
                </a:lnSpc>
                <a:defRPr sz="1200">
                  <a:solidFill>
                    <a:srgbClr val="FFFFFF"/>
                  </a:solidFill>
                  <a:latin typeface="OpenSans-Light"/>
                  <a:ea typeface="OpenSans-Light"/>
                  <a:cs typeface="OpenSans-Light"/>
                  <a:sym typeface="OpenSans-Light"/>
                </a:defRPr>
              </a:lvl1pPr>
            </a:lstStyle>
            <a:p>
              <a:pPr/>
              <a:r>
                <a:t>Middle thing</a:t>
              </a:r>
            </a:p>
          </p:txBody>
        </p:sp>
        <p:sp>
          <p:nvSpPr>
            <p:cNvPr id="638" name="Google Shape;3434;p105"/>
            <p:cNvSpPr/>
            <p:nvPr/>
          </p:nvSpPr>
          <p:spPr>
            <a:xfrm>
              <a:off x="-1" y="2840578"/>
              <a:ext cx="5470528" cy="11011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017" y="0"/>
                  </a:lnTo>
                  <a:lnTo>
                    <a:pt x="18583" y="0"/>
                  </a:lnTo>
                  <a:lnTo>
                    <a:pt x="21600" y="21600"/>
                  </a:lnTo>
                  <a:close/>
                </a:path>
              </a:pathLst>
            </a:custGeom>
            <a:solidFill>
              <a:schemeClr val="accent5"/>
            </a:solidFill>
            <a:ln w="12700" cap="flat">
              <a:solidFill>
                <a:srgbClr val="FFFFFF"/>
              </a:solidFill>
              <a:prstDash val="solid"/>
              <a:miter lim="800000"/>
            </a:ln>
            <a:effectLst/>
          </p:spPr>
          <p:txBody>
            <a:bodyPr wrap="square" lIns="45718" tIns="45718" rIns="45718" bIns="45718" numCol="1" anchor="ctr">
              <a:noAutofit/>
            </a:bodyPr>
            <a:lstStyle/>
            <a:p>
              <a:pPr/>
            </a:p>
          </p:txBody>
        </p:sp>
        <p:sp>
          <p:nvSpPr>
            <p:cNvPr id="639" name="Google Shape;3435;p105"/>
            <p:cNvSpPr txBox="1"/>
            <p:nvPr/>
          </p:nvSpPr>
          <p:spPr>
            <a:xfrm>
              <a:off x="957340" y="3657315"/>
              <a:ext cx="3555843" cy="208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225" tIns="15225" rIns="15225" bIns="15225" numCol="1" anchor="b">
              <a:spAutoFit/>
            </a:bodyPr>
            <a:lstStyle>
              <a:lvl1pPr algn="ctr">
                <a:lnSpc>
                  <a:spcPct val="90000"/>
                </a:lnSpc>
                <a:defRPr sz="1200">
                  <a:solidFill>
                    <a:srgbClr val="FFFFFF"/>
                  </a:solidFill>
                  <a:latin typeface="OpenSans-Light"/>
                  <a:ea typeface="OpenSans-Light"/>
                  <a:cs typeface="OpenSans-Light"/>
                  <a:sym typeface="OpenSans-Light"/>
                </a:defRPr>
              </a:lvl1pPr>
            </a:lstStyle>
            <a:p>
              <a:pPr/>
              <a:r>
                <a:t>Bottom thing</a:t>
              </a:r>
            </a:p>
          </p:txBody>
        </p:sp>
      </p:grpSp>
      <p:pic>
        <p:nvPicPr>
          <p:cNvPr id="641" name="Google Shape;3436;p105" descr="Google Shape;3436;p105"/>
          <p:cNvPicPr>
            <a:picLocks noChangeAspect="1"/>
          </p:cNvPicPr>
          <p:nvPr/>
        </p:nvPicPr>
        <p:blipFill>
          <a:blip r:embed="rId2">
            <a:extLst/>
          </a:blip>
          <a:stretch>
            <a:fillRect/>
          </a:stretch>
        </p:blipFill>
        <p:spPr>
          <a:xfrm>
            <a:off x="3555729" y="2278452"/>
            <a:ext cx="637061" cy="621234"/>
          </a:xfrm>
          <a:prstGeom prst="rect">
            <a:avLst/>
          </a:prstGeom>
          <a:ln w="12700">
            <a:miter lim="400000"/>
          </a:ln>
        </p:spPr>
      </p:pic>
      <p:pic>
        <p:nvPicPr>
          <p:cNvPr id="642" name="Google Shape;3437;p105" descr="Google Shape;3437;p105"/>
          <p:cNvPicPr>
            <a:picLocks noChangeAspect="1"/>
          </p:cNvPicPr>
          <p:nvPr/>
        </p:nvPicPr>
        <p:blipFill>
          <a:blip r:embed="rId3">
            <a:extLst/>
          </a:blip>
          <a:stretch>
            <a:fillRect/>
          </a:stretch>
        </p:blipFill>
        <p:spPr>
          <a:xfrm>
            <a:off x="3575637" y="3544206"/>
            <a:ext cx="597247" cy="504570"/>
          </a:xfrm>
          <a:prstGeom prst="rect">
            <a:avLst/>
          </a:prstGeom>
          <a:ln w="12700">
            <a:miter lim="400000"/>
          </a:ln>
        </p:spPr>
      </p:pic>
      <p:pic>
        <p:nvPicPr>
          <p:cNvPr id="643" name="Google Shape;3438;p105" descr="Google Shape;3438;p105"/>
          <p:cNvPicPr>
            <a:picLocks noChangeAspect="1"/>
          </p:cNvPicPr>
          <p:nvPr/>
        </p:nvPicPr>
        <p:blipFill>
          <a:blip r:embed="rId4">
            <a:extLst/>
          </a:blip>
          <a:stretch>
            <a:fillRect/>
          </a:stretch>
        </p:blipFill>
        <p:spPr>
          <a:xfrm>
            <a:off x="3584054" y="4588380"/>
            <a:ext cx="580410" cy="580408"/>
          </a:xfrm>
          <a:prstGeom prst="rect">
            <a:avLst/>
          </a:prstGeom>
          <a:ln w="12700">
            <a:miter lim="400000"/>
          </a:ln>
        </p:spPr>
      </p:pic>
      <p:sp>
        <p:nvSpPr>
          <p:cNvPr id="644" name="Google Shape;3439;p105"/>
          <p:cNvSpPr txBox="1"/>
          <p:nvPr/>
        </p:nvSpPr>
        <p:spPr>
          <a:xfrm>
            <a:off x="5512641" y="2813298"/>
            <a:ext cx="5712451" cy="50160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r">
              <a:lnSpc>
                <a:spcPct val="90000"/>
              </a:lnSpc>
              <a:defRPr sz="1400">
                <a:latin typeface="OpenSans-Light"/>
                <a:ea typeface="OpenSans-Light"/>
                <a:cs typeface="OpenSans-Light"/>
                <a:sym typeface="OpenSans-Light"/>
              </a:defRPr>
            </a:lvl1pPr>
          </a:lstStyle>
          <a:p>
            <a:pPr/>
            <a:r>
              <a:t>Lorem ipsum dolor sit amet, consectetur adipiscing elit. Aliquam iaculis aliquet elementum. Aenean pulvinar eget turpis eget sagittis. </a:t>
            </a:r>
          </a:p>
        </p:txBody>
      </p:sp>
      <p:sp>
        <p:nvSpPr>
          <p:cNvPr id="645" name="Google Shape;3440;p105"/>
          <p:cNvSpPr txBox="1"/>
          <p:nvPr/>
        </p:nvSpPr>
        <p:spPr>
          <a:xfrm>
            <a:off x="6205225" y="3910370"/>
            <a:ext cx="5102852" cy="50160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r">
              <a:lnSpc>
                <a:spcPct val="90000"/>
              </a:lnSpc>
              <a:defRPr sz="1400">
                <a:latin typeface="OpenSans-Light"/>
                <a:ea typeface="OpenSans-Light"/>
                <a:cs typeface="OpenSans-Light"/>
                <a:sym typeface="OpenSans-Light"/>
              </a:defRPr>
            </a:lvl1pPr>
          </a:lstStyle>
          <a:p>
            <a:pPr/>
            <a:r>
              <a:t>Vestibulum ante ipsum primis in faucibus orci luctus et ultrices posuere cubilia Curae; Mauris est metus, elementum</a:t>
            </a:r>
          </a:p>
        </p:txBody>
      </p:sp>
      <p:sp>
        <p:nvSpPr>
          <p:cNvPr id="646" name="Google Shape;3441;p105"/>
          <p:cNvSpPr txBox="1"/>
          <p:nvPr/>
        </p:nvSpPr>
        <p:spPr>
          <a:xfrm>
            <a:off x="6983807" y="4961837"/>
            <a:ext cx="4314436" cy="50160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r">
              <a:lnSpc>
                <a:spcPct val="90000"/>
              </a:lnSpc>
              <a:defRPr sz="1400">
                <a:latin typeface="OpenSans-Light"/>
                <a:ea typeface="OpenSans-Light"/>
                <a:cs typeface="OpenSans-Light"/>
                <a:sym typeface="OpenSans-Light"/>
              </a:defRPr>
            </a:lvl1pPr>
          </a:lstStyle>
          <a:p>
            <a:pPr/>
            <a:r>
              <a:t>Nec turpis vitae, sodales porta orci. Aliquam ac cursus neque. Etiam ullamcorper fringilla libero, sed</a:t>
            </a:r>
          </a:p>
        </p:txBody>
      </p:sp>
      <p:sp>
        <p:nvSpPr>
          <p:cNvPr id="647" name="Google Shape;3442;p105"/>
          <p:cNvSpPr/>
          <p:nvPr/>
        </p:nvSpPr>
        <p:spPr>
          <a:xfrm>
            <a:off x="5109759" y="3339031"/>
            <a:ext cx="6161057" cy="2"/>
          </a:xfrm>
          <a:prstGeom prst="line">
            <a:avLst/>
          </a:prstGeom>
          <a:ln>
            <a:solidFill>
              <a:srgbClr val="BFBFBF"/>
            </a:solidFill>
            <a:miter/>
          </a:ln>
        </p:spPr>
        <p:txBody>
          <a:bodyPr lIns="45718" tIns="45718" rIns="45718" bIns="45718"/>
          <a:lstStyle/>
          <a:p>
            <a:pPr/>
          </a:p>
        </p:txBody>
      </p:sp>
      <p:sp>
        <p:nvSpPr>
          <p:cNvPr id="648" name="Google Shape;3443;p105"/>
          <p:cNvSpPr/>
          <p:nvPr/>
        </p:nvSpPr>
        <p:spPr>
          <a:xfrm>
            <a:off x="5974855" y="4459620"/>
            <a:ext cx="5295963" cy="2"/>
          </a:xfrm>
          <a:prstGeom prst="line">
            <a:avLst/>
          </a:prstGeom>
          <a:ln>
            <a:solidFill>
              <a:srgbClr val="BFBFBF"/>
            </a:solidFill>
            <a:miter/>
          </a:ln>
        </p:spPr>
        <p:txBody>
          <a:bodyPr lIns="45718" tIns="45718" rIns="45718" bIns="45718"/>
          <a:lstStyle/>
          <a:p>
            <a:pPr/>
          </a:p>
        </p:txBody>
      </p:sp>
      <p:sp>
        <p:nvSpPr>
          <p:cNvPr id="649" name="Google Shape;3444;p105"/>
          <p:cNvSpPr/>
          <p:nvPr/>
        </p:nvSpPr>
        <p:spPr>
          <a:xfrm>
            <a:off x="6745819" y="5526420"/>
            <a:ext cx="4598150" cy="2"/>
          </a:xfrm>
          <a:prstGeom prst="line">
            <a:avLst/>
          </a:prstGeom>
          <a:ln>
            <a:solidFill>
              <a:srgbClr val="BFBFBF"/>
            </a:solidFill>
            <a:miter/>
          </a:ln>
        </p:spPr>
        <p:txBody>
          <a:bodyPr lIns="45718" tIns="45718" rIns="45718" bIns="45718"/>
          <a:lstStyle/>
          <a:p>
            <a:pPr/>
          </a:p>
        </p:txBody>
      </p:sp>
      <p:sp>
        <p:nvSpPr>
          <p:cNvPr id="650"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43"/>
                                        </p:tgtEl>
                                        <p:attrNameLst>
                                          <p:attrName>style.visibility</p:attrName>
                                        </p:attrNameLst>
                                      </p:cBhvr>
                                      <p:to>
                                        <p:strVal val="visible"/>
                                      </p:to>
                                    </p:set>
                                    <p:animEffect filter="fade" transition="in">
                                      <p:cBhvr>
                                        <p:cTn id="7" dur="500"/>
                                        <p:tgtEl>
                                          <p:spTgt spid="643"/>
                                        </p:tgtEl>
                                      </p:cBhvr>
                                    </p:animEffect>
                                  </p:childTnLst>
                                </p:cTn>
                              </p:par>
                            </p:childTnLst>
                          </p:cTn>
                        </p:par>
                        <p:par>
                          <p:cTn id="8" fill="hold">
                            <p:stCondLst>
                              <p:cond delay="500"/>
                            </p:stCondLst>
                            <p:childTnLst>
                              <p:par>
                                <p:cTn id="9" presetClass="entr" nodeType="afterEffect" presetID="10" grpId="2" fill="hold">
                                  <p:stCondLst>
                                    <p:cond delay="500"/>
                                  </p:stCondLst>
                                  <p:iterate type="el" backwards="0">
                                    <p:tmAbs val="0"/>
                                  </p:iterate>
                                  <p:childTnLst>
                                    <p:set>
                                      <p:cBhvr>
                                        <p:cTn id="10" fill="hold"/>
                                        <p:tgtEl>
                                          <p:spTgt spid="642"/>
                                        </p:tgtEl>
                                        <p:attrNameLst>
                                          <p:attrName>style.visibility</p:attrName>
                                        </p:attrNameLst>
                                      </p:cBhvr>
                                      <p:to>
                                        <p:strVal val="visible"/>
                                      </p:to>
                                    </p:set>
                                    <p:animEffect filter="fade" transition="in">
                                      <p:cBhvr>
                                        <p:cTn id="11" dur="500"/>
                                        <p:tgtEl>
                                          <p:spTgt spid="642"/>
                                        </p:tgtEl>
                                      </p:cBhvr>
                                    </p:animEffect>
                                  </p:childTnLst>
                                </p:cTn>
                              </p:par>
                            </p:childTnLst>
                          </p:cTn>
                        </p:par>
                        <p:par>
                          <p:cTn id="12" fill="hold">
                            <p:stCondLst>
                              <p:cond delay="1500"/>
                            </p:stCondLst>
                            <p:childTnLst>
                              <p:par>
                                <p:cTn id="13" presetClass="entr" nodeType="afterEffect" presetID="10" grpId="3" fill="hold">
                                  <p:stCondLst>
                                    <p:cond delay="800"/>
                                  </p:stCondLst>
                                  <p:iterate type="el" backwards="0">
                                    <p:tmAbs val="0"/>
                                  </p:iterate>
                                  <p:childTnLst>
                                    <p:set>
                                      <p:cBhvr>
                                        <p:cTn id="14" fill="hold"/>
                                        <p:tgtEl>
                                          <p:spTgt spid="641"/>
                                        </p:tgtEl>
                                        <p:attrNameLst>
                                          <p:attrName>style.visibility</p:attrName>
                                        </p:attrNameLst>
                                      </p:cBhvr>
                                      <p:to>
                                        <p:strVal val="visible"/>
                                      </p:to>
                                    </p:set>
                                    <p:animEffect filter="fade" transition="in">
                                      <p:cBhvr>
                                        <p:cTn id="15" dur="500"/>
                                        <p:tgtEl>
                                          <p:spTgt spid="641"/>
                                        </p:tgtEl>
                                      </p:cBhvr>
                                    </p:animEffect>
                                  </p:childTnLst>
                                </p:cTn>
                              </p:par>
                            </p:childTnLst>
                          </p:cTn>
                        </p:par>
                        <p:par>
                          <p:cTn id="16" fill="hold">
                            <p:stCondLst>
                              <p:cond delay="2800"/>
                            </p:stCondLst>
                            <p:childTnLst>
                              <p:par>
                                <p:cTn id="17" presetClass="entr" nodeType="afterEffect" presetSubtype="8" presetID="22" grpId="4" fill="hold">
                                  <p:stCondLst>
                                    <p:cond delay="0"/>
                                  </p:stCondLst>
                                  <p:iterate type="el" backwards="0">
                                    <p:tmAbs val="0"/>
                                  </p:iterate>
                                  <p:childTnLst>
                                    <p:set>
                                      <p:cBhvr>
                                        <p:cTn id="18" fill="hold"/>
                                        <p:tgtEl>
                                          <p:spTgt spid="646"/>
                                        </p:tgtEl>
                                        <p:attrNameLst>
                                          <p:attrName>style.visibility</p:attrName>
                                        </p:attrNameLst>
                                      </p:cBhvr>
                                      <p:to>
                                        <p:strVal val="visible"/>
                                      </p:to>
                                    </p:set>
                                    <p:animEffect filter="wipe(left)" transition="in">
                                      <p:cBhvr>
                                        <p:cTn id="19" dur="500"/>
                                        <p:tgtEl>
                                          <p:spTgt spid="646"/>
                                        </p:tgtEl>
                                      </p:cBhvr>
                                    </p:animEffect>
                                  </p:childTnLst>
                                </p:cTn>
                              </p:par>
                            </p:childTnLst>
                          </p:cTn>
                        </p:par>
                        <p:par>
                          <p:cTn id="20" fill="hold">
                            <p:stCondLst>
                              <p:cond delay="3300"/>
                            </p:stCondLst>
                            <p:childTnLst>
                              <p:par>
                                <p:cTn id="21" presetClass="entr" nodeType="afterEffect" presetSubtype="8" presetID="22" grpId="5" fill="hold">
                                  <p:stCondLst>
                                    <p:cond delay="0"/>
                                  </p:stCondLst>
                                  <p:iterate type="el" backwards="0">
                                    <p:tmAbs val="0"/>
                                  </p:iterate>
                                  <p:childTnLst>
                                    <p:set>
                                      <p:cBhvr>
                                        <p:cTn id="22" fill="hold"/>
                                        <p:tgtEl>
                                          <p:spTgt spid="649"/>
                                        </p:tgtEl>
                                        <p:attrNameLst>
                                          <p:attrName>style.visibility</p:attrName>
                                        </p:attrNameLst>
                                      </p:cBhvr>
                                      <p:to>
                                        <p:strVal val="visible"/>
                                      </p:to>
                                    </p:set>
                                    <p:animEffect filter="wipe(left)" transition="in">
                                      <p:cBhvr>
                                        <p:cTn id="23" dur="500"/>
                                        <p:tgtEl>
                                          <p:spTgt spid="649"/>
                                        </p:tgtEl>
                                      </p:cBhvr>
                                    </p:animEffect>
                                  </p:childTnLst>
                                </p:cTn>
                              </p:par>
                            </p:childTnLst>
                          </p:cTn>
                        </p:par>
                        <p:par>
                          <p:cTn id="24" fill="hold">
                            <p:stCondLst>
                              <p:cond delay="3800"/>
                            </p:stCondLst>
                            <p:childTnLst>
                              <p:par>
                                <p:cTn id="25" presetClass="entr" nodeType="afterEffect" presetSubtype="8" presetID="22" grpId="6" fill="hold">
                                  <p:stCondLst>
                                    <p:cond delay="0"/>
                                  </p:stCondLst>
                                  <p:iterate type="el" backwards="0">
                                    <p:tmAbs val="0"/>
                                  </p:iterate>
                                  <p:childTnLst>
                                    <p:set>
                                      <p:cBhvr>
                                        <p:cTn id="26" fill="hold"/>
                                        <p:tgtEl>
                                          <p:spTgt spid="648"/>
                                        </p:tgtEl>
                                        <p:attrNameLst>
                                          <p:attrName>style.visibility</p:attrName>
                                        </p:attrNameLst>
                                      </p:cBhvr>
                                      <p:to>
                                        <p:strVal val="visible"/>
                                      </p:to>
                                    </p:set>
                                    <p:animEffect filter="wipe(left)" transition="in">
                                      <p:cBhvr>
                                        <p:cTn id="27" dur="500"/>
                                        <p:tgtEl>
                                          <p:spTgt spid="648"/>
                                        </p:tgtEl>
                                      </p:cBhvr>
                                    </p:animEffect>
                                  </p:childTnLst>
                                </p:cTn>
                              </p:par>
                            </p:childTnLst>
                          </p:cTn>
                        </p:par>
                        <p:par>
                          <p:cTn id="28" fill="hold">
                            <p:stCondLst>
                              <p:cond delay="4300"/>
                            </p:stCondLst>
                            <p:childTnLst>
                              <p:par>
                                <p:cTn id="29" presetClass="entr" nodeType="afterEffect" presetSubtype="8" presetID="22" grpId="7" fill="hold">
                                  <p:stCondLst>
                                    <p:cond delay="0"/>
                                  </p:stCondLst>
                                  <p:iterate type="el" backwards="0">
                                    <p:tmAbs val="0"/>
                                  </p:iterate>
                                  <p:childTnLst>
                                    <p:set>
                                      <p:cBhvr>
                                        <p:cTn id="30" fill="hold"/>
                                        <p:tgtEl>
                                          <p:spTgt spid="645"/>
                                        </p:tgtEl>
                                        <p:attrNameLst>
                                          <p:attrName>style.visibility</p:attrName>
                                        </p:attrNameLst>
                                      </p:cBhvr>
                                      <p:to>
                                        <p:strVal val="visible"/>
                                      </p:to>
                                    </p:set>
                                    <p:animEffect filter="wipe(left)" transition="in">
                                      <p:cBhvr>
                                        <p:cTn id="31" dur="500"/>
                                        <p:tgtEl>
                                          <p:spTgt spid="645"/>
                                        </p:tgtEl>
                                      </p:cBhvr>
                                    </p:animEffect>
                                  </p:childTnLst>
                                </p:cTn>
                              </p:par>
                            </p:childTnLst>
                          </p:cTn>
                        </p:par>
                        <p:par>
                          <p:cTn id="32" fill="hold">
                            <p:stCondLst>
                              <p:cond delay="4800"/>
                            </p:stCondLst>
                            <p:childTnLst>
                              <p:par>
                                <p:cTn id="33" presetClass="entr" nodeType="afterEffect" presetSubtype="8" presetID="22" grpId="8" fill="hold">
                                  <p:stCondLst>
                                    <p:cond delay="0"/>
                                  </p:stCondLst>
                                  <p:iterate type="el" backwards="0">
                                    <p:tmAbs val="0"/>
                                  </p:iterate>
                                  <p:childTnLst>
                                    <p:set>
                                      <p:cBhvr>
                                        <p:cTn id="34" fill="hold"/>
                                        <p:tgtEl>
                                          <p:spTgt spid="647"/>
                                        </p:tgtEl>
                                        <p:attrNameLst>
                                          <p:attrName>style.visibility</p:attrName>
                                        </p:attrNameLst>
                                      </p:cBhvr>
                                      <p:to>
                                        <p:strVal val="visible"/>
                                      </p:to>
                                    </p:set>
                                    <p:animEffect filter="wipe(left)" transition="in">
                                      <p:cBhvr>
                                        <p:cTn id="35" dur="500"/>
                                        <p:tgtEl>
                                          <p:spTgt spid="647"/>
                                        </p:tgtEl>
                                      </p:cBhvr>
                                    </p:animEffect>
                                  </p:childTnLst>
                                </p:cTn>
                              </p:par>
                            </p:childTnLst>
                          </p:cTn>
                        </p:par>
                        <p:par>
                          <p:cTn id="36" fill="hold">
                            <p:stCondLst>
                              <p:cond delay="5300"/>
                            </p:stCondLst>
                            <p:childTnLst>
                              <p:par>
                                <p:cTn id="37" presetClass="entr" nodeType="afterEffect" presetSubtype="8" presetID="22" grpId="9" fill="hold">
                                  <p:stCondLst>
                                    <p:cond delay="0"/>
                                  </p:stCondLst>
                                  <p:iterate type="el" backwards="0">
                                    <p:tmAbs val="0"/>
                                  </p:iterate>
                                  <p:childTnLst>
                                    <p:set>
                                      <p:cBhvr>
                                        <p:cTn id="38" fill="hold"/>
                                        <p:tgtEl>
                                          <p:spTgt spid="644"/>
                                        </p:tgtEl>
                                        <p:attrNameLst>
                                          <p:attrName>style.visibility</p:attrName>
                                        </p:attrNameLst>
                                      </p:cBhvr>
                                      <p:to>
                                        <p:strVal val="visible"/>
                                      </p:to>
                                    </p:set>
                                    <p:animEffect filter="wipe(left)" transition="in">
                                      <p:cBhvr>
                                        <p:cTn id="39" dur="500"/>
                                        <p:tgtEl>
                                          <p:spTgt spid="644"/>
                                        </p:tgtEl>
                                      </p:cBhvr>
                                    </p:animEffect>
                                  </p:childTnLst>
                                </p:cTn>
                              </p:par>
                            </p:childTnLst>
                          </p:cTn>
                        </p:par>
                        <p:par>
                          <p:cTn id="40" fill="hold">
                            <p:stCondLst>
                              <p:cond delay="5800"/>
                            </p:stCondLst>
                            <p:childTnLst>
                              <p:par>
                                <p:cTn id="41" presetClass="entr" nodeType="afterEffect" presetID="10" grpId="10" fill="hold">
                                  <p:stCondLst>
                                    <p:cond delay="0"/>
                                  </p:stCondLst>
                                  <p:iterate type="el" backwards="0">
                                    <p:tmAbs val="0"/>
                                  </p:iterate>
                                  <p:childTnLst>
                                    <p:set>
                                      <p:cBhvr>
                                        <p:cTn id="42" fill="hold"/>
                                        <p:tgtEl>
                                          <p:spTgt spid="650"/>
                                        </p:tgtEl>
                                        <p:attrNameLst>
                                          <p:attrName>style.visibility</p:attrName>
                                        </p:attrNameLst>
                                      </p:cBhvr>
                                      <p:to>
                                        <p:strVal val="visible"/>
                                      </p:to>
                                    </p:set>
                                    <p:animEffect filter="fade" transition="in">
                                      <p:cBhvr>
                                        <p:cTn id="43" dur="5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3" grpId="1"/>
      <p:bldP build="whole" bldLvl="1" animBg="1" rev="0" advAuto="0" spid="647" grpId="8"/>
      <p:bldP build="whole" bldLvl="1" animBg="1" rev="0" advAuto="0" spid="646" grpId="4"/>
      <p:bldP build="whole" bldLvl="1" animBg="1" rev="0" advAuto="0" spid="642" grpId="2"/>
      <p:bldP build="whole" bldLvl="1" animBg="1" rev="0" advAuto="0" spid="649" grpId="5"/>
      <p:bldP build="whole" bldLvl="1" animBg="1" rev="0" advAuto="0" spid="641" grpId="3"/>
      <p:bldP build="whole" bldLvl="1" animBg="1" rev="0" advAuto="0" spid="645" grpId="7"/>
      <p:bldP build="whole" bldLvl="1" animBg="1" rev="0" advAuto="0" spid="644" grpId="9"/>
      <p:bldP build="whole" bldLvl="1" animBg="1" rev="0" advAuto="0" spid="648" grpId="6"/>
      <p:bldP build="whole" bldLvl="1" animBg="1" rev="0" advAuto="0" spid="650" grpId="10"/>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9" name="AdobeStock_211382871.jpeg" descr="AdobeStock_211382871.jpeg"/>
          <p:cNvPicPr>
            <a:picLocks noChangeAspect="1"/>
          </p:cNvPicPr>
          <p:nvPr/>
        </p:nvPicPr>
        <p:blipFill>
          <a:blip r:embed="rId2">
            <a:extLst/>
          </a:blip>
          <a:srcRect l="20322" t="0" r="8971" b="0"/>
          <a:stretch>
            <a:fillRect/>
          </a:stretch>
        </p:blipFill>
        <p:spPr>
          <a:xfrm>
            <a:off x="-327834" y="1190322"/>
            <a:ext cx="6272966" cy="5915636"/>
          </a:xfrm>
          <a:prstGeom prst="rect">
            <a:avLst/>
          </a:prstGeom>
          <a:ln w="12700">
            <a:miter lim="400000"/>
          </a:ln>
        </p:spPr>
      </p:pic>
      <p:pic>
        <p:nvPicPr>
          <p:cNvPr id="110" name="PresentacionUNAD-2.png" descr="PresentacionUNAD-2.pn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11" name="Google Shape;2984;p99"/>
          <p:cNvSpPr txBox="1"/>
          <p:nvPr/>
        </p:nvSpPr>
        <p:spPr>
          <a:xfrm>
            <a:off x="5586084" y="1726736"/>
            <a:ext cx="5872903" cy="249938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nSpc>
                <a:spcPct val="89000"/>
              </a:lnSpc>
              <a:defRPr sz="3600">
                <a:solidFill>
                  <a:srgbClr val="4165A8"/>
                </a:solidFill>
                <a:latin typeface="Arial"/>
                <a:ea typeface="Arial"/>
                <a:cs typeface="Arial"/>
                <a:sym typeface="Arial"/>
              </a:defRPr>
            </a:pPr>
            <a:r>
              <a:t>The step to success</a:t>
            </a:r>
          </a:p>
          <a:p>
            <a:pPr>
              <a:lnSpc>
                <a:spcPct val="99000"/>
              </a:lnSpc>
              <a:defRPr sz="1900">
                <a:latin typeface="Arial"/>
                <a:ea typeface="Arial"/>
                <a:cs typeface="Arial"/>
                <a:sym typeface="Arial"/>
              </a:defRPr>
            </a:pPr>
          </a:p>
          <a:p>
            <a:pPr>
              <a:lnSpc>
                <a:spcPct val="99000"/>
              </a:lnSpc>
              <a:defRPr sz="1900">
                <a:latin typeface="Arial"/>
                <a:ea typeface="Arial"/>
                <a:cs typeface="Arial"/>
                <a:sym typeface="Arial"/>
              </a:defRPr>
            </a:pPr>
            <a:r>
              <a:t>Lorem ipsum dolor sit amet, consectetur adipiscing elit. Mauris eros sapien, ultrices ut felis non, dapibus ornare leo. In finibus, mauris nec lacinia condimentum, massa est ultrices tellus, ut ultrices lectus sem nec erat. Phasellus diam ex, auctor sed luctus eget, mollis vel magna.</a:t>
            </a:r>
          </a:p>
        </p:txBody>
      </p:sp>
      <p:grpSp>
        <p:nvGrpSpPr>
          <p:cNvPr id="114" name="Google Shape;2985;p99"/>
          <p:cNvGrpSpPr/>
          <p:nvPr/>
        </p:nvGrpSpPr>
        <p:grpSpPr>
          <a:xfrm>
            <a:off x="5818638" y="5219863"/>
            <a:ext cx="5674497" cy="713485"/>
            <a:chOff x="0" y="0"/>
            <a:chExt cx="5674495" cy="713483"/>
          </a:xfrm>
        </p:grpSpPr>
        <p:sp>
          <p:nvSpPr>
            <p:cNvPr id="112" name="Google Shape;2986;p99"/>
            <p:cNvSpPr txBox="1"/>
            <p:nvPr/>
          </p:nvSpPr>
          <p:spPr>
            <a:xfrm>
              <a:off x="606283" y="0"/>
              <a:ext cx="5068213" cy="7134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4850" tIns="54850" rIns="54850" bIns="54850" numCol="1" anchor="t">
              <a:spAutoFit/>
            </a:bodyPr>
            <a:lstStyle>
              <a:lvl1pPr algn="just">
                <a:defRPr sz="1400">
                  <a:latin typeface="Arial"/>
                  <a:ea typeface="Arial"/>
                  <a:cs typeface="Arial"/>
                  <a:sym typeface="Arial"/>
                </a:defRPr>
              </a:lvl1pPr>
            </a:lstStyle>
            <a:p>
              <a:pPr/>
              <a:r>
                <a:t>Lorem Ipsum has two main statistical methodologies are used in data analysis which summarizes data from a sample using indexes.</a:t>
              </a:r>
            </a:p>
          </p:txBody>
        </p:sp>
        <p:sp>
          <p:nvSpPr>
            <p:cNvPr id="113" name="Google Shape;2988;p99"/>
            <p:cNvSpPr/>
            <p:nvPr/>
          </p:nvSpPr>
          <p:spPr>
            <a:xfrm>
              <a:off x="0" y="89639"/>
              <a:ext cx="331697" cy="3234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2" y="0"/>
                    <a:pt x="0" y="4822"/>
                    <a:pt x="0" y="10800"/>
                  </a:cubicBezTo>
                  <a:cubicBezTo>
                    <a:pt x="0" y="16778"/>
                    <a:pt x="4822" y="21600"/>
                    <a:pt x="10800" y="21600"/>
                  </a:cubicBezTo>
                  <a:cubicBezTo>
                    <a:pt x="16778" y="21600"/>
                    <a:pt x="21600" y="16778"/>
                    <a:pt x="21600" y="10800"/>
                  </a:cubicBezTo>
                  <a:cubicBezTo>
                    <a:pt x="21600" y="4822"/>
                    <a:pt x="16778" y="0"/>
                    <a:pt x="10800" y="0"/>
                  </a:cubicBezTo>
                  <a:close/>
                  <a:moveTo>
                    <a:pt x="13010" y="10800"/>
                  </a:moveTo>
                  <a:cubicBezTo>
                    <a:pt x="16979" y="14718"/>
                    <a:pt x="16979" y="14718"/>
                    <a:pt x="16979" y="14718"/>
                  </a:cubicBezTo>
                  <a:cubicBezTo>
                    <a:pt x="14718" y="16979"/>
                    <a:pt x="14718" y="16979"/>
                    <a:pt x="14718" y="16979"/>
                  </a:cubicBezTo>
                  <a:cubicBezTo>
                    <a:pt x="10800" y="13010"/>
                    <a:pt x="10800" y="13010"/>
                    <a:pt x="10800" y="13010"/>
                  </a:cubicBezTo>
                  <a:cubicBezTo>
                    <a:pt x="6882" y="16979"/>
                    <a:pt x="6882" y="16979"/>
                    <a:pt x="6882" y="16979"/>
                  </a:cubicBezTo>
                  <a:cubicBezTo>
                    <a:pt x="4621" y="14718"/>
                    <a:pt x="4621" y="14718"/>
                    <a:pt x="4621" y="14718"/>
                  </a:cubicBezTo>
                  <a:cubicBezTo>
                    <a:pt x="8590" y="10800"/>
                    <a:pt x="8590" y="10800"/>
                    <a:pt x="8590" y="10800"/>
                  </a:cubicBezTo>
                  <a:cubicBezTo>
                    <a:pt x="4621" y="6882"/>
                    <a:pt x="4621" y="6882"/>
                    <a:pt x="4621" y="6882"/>
                  </a:cubicBezTo>
                  <a:cubicBezTo>
                    <a:pt x="6882" y="4621"/>
                    <a:pt x="6882" y="4621"/>
                    <a:pt x="6882" y="4621"/>
                  </a:cubicBezTo>
                  <a:cubicBezTo>
                    <a:pt x="10800" y="8590"/>
                    <a:pt x="10800" y="8590"/>
                    <a:pt x="10800" y="8590"/>
                  </a:cubicBezTo>
                  <a:cubicBezTo>
                    <a:pt x="14718" y="4621"/>
                    <a:pt x="14718" y="4621"/>
                    <a:pt x="14718" y="4621"/>
                  </a:cubicBezTo>
                  <a:cubicBezTo>
                    <a:pt x="16979" y="6882"/>
                    <a:pt x="16979" y="6882"/>
                    <a:pt x="16979" y="6882"/>
                  </a:cubicBezTo>
                  <a:cubicBezTo>
                    <a:pt x="13010" y="10800"/>
                    <a:pt x="13010" y="10800"/>
                    <a:pt x="13010" y="10800"/>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sz="900">
                  <a:latin typeface="OpenSans-Light"/>
                  <a:ea typeface="OpenSans-Light"/>
                  <a:cs typeface="OpenSans-Light"/>
                  <a:sym typeface="OpenSans-Light"/>
                </a:defRPr>
              </a:pPr>
            </a:p>
          </p:txBody>
        </p:sp>
      </p:grpSp>
      <p:grpSp>
        <p:nvGrpSpPr>
          <p:cNvPr id="117" name="Google Shape;2989;p99"/>
          <p:cNvGrpSpPr/>
          <p:nvPr/>
        </p:nvGrpSpPr>
        <p:grpSpPr>
          <a:xfrm>
            <a:off x="5797358" y="4400119"/>
            <a:ext cx="5755158" cy="713484"/>
            <a:chOff x="0" y="0"/>
            <a:chExt cx="5755157" cy="713483"/>
          </a:xfrm>
        </p:grpSpPr>
        <p:sp>
          <p:nvSpPr>
            <p:cNvPr id="115" name="Google Shape;2990;p99"/>
            <p:cNvSpPr txBox="1"/>
            <p:nvPr/>
          </p:nvSpPr>
          <p:spPr>
            <a:xfrm>
              <a:off x="596247" y="0"/>
              <a:ext cx="5158911" cy="7134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4850" tIns="54850" rIns="54850" bIns="54850" numCol="1" anchor="t">
              <a:spAutoFit/>
            </a:bodyPr>
            <a:lstStyle>
              <a:lvl1pPr algn="just">
                <a:defRPr sz="1400">
                  <a:latin typeface="Arial"/>
                  <a:ea typeface="Arial"/>
                  <a:cs typeface="Arial"/>
                  <a:sym typeface="Arial"/>
                </a:defRPr>
              </a:lvl1pPr>
            </a:lstStyle>
            <a:p>
              <a:pPr/>
              <a:r>
                <a:t>Lorem Ipsum has two main statistical methodologies are used in data analysis which summarizes data from a sample using indexes.</a:t>
              </a:r>
            </a:p>
          </p:txBody>
        </p:sp>
        <p:sp>
          <p:nvSpPr>
            <p:cNvPr id="116" name="Google Shape;2992;p99"/>
            <p:cNvSpPr/>
            <p:nvPr/>
          </p:nvSpPr>
          <p:spPr>
            <a:xfrm>
              <a:off x="-1" y="94339"/>
              <a:ext cx="323460" cy="324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3" y="0"/>
                    <a:pt x="0" y="4823"/>
                    <a:pt x="0" y="10800"/>
                  </a:cubicBezTo>
                  <a:cubicBezTo>
                    <a:pt x="0" y="16777"/>
                    <a:pt x="4823" y="21600"/>
                    <a:pt x="10800" y="21600"/>
                  </a:cubicBezTo>
                  <a:cubicBezTo>
                    <a:pt x="16777" y="21600"/>
                    <a:pt x="21600" y="16777"/>
                    <a:pt x="21600" y="10800"/>
                  </a:cubicBezTo>
                  <a:cubicBezTo>
                    <a:pt x="21600" y="4823"/>
                    <a:pt x="16777" y="0"/>
                    <a:pt x="10800" y="0"/>
                  </a:cubicBezTo>
                  <a:close/>
                  <a:moveTo>
                    <a:pt x="8965" y="16619"/>
                  </a:moveTo>
                  <a:cubicBezTo>
                    <a:pt x="3880" y="11534"/>
                    <a:pt x="3880" y="11534"/>
                    <a:pt x="3880" y="11534"/>
                  </a:cubicBezTo>
                  <a:cubicBezTo>
                    <a:pt x="6029" y="9332"/>
                    <a:pt x="6029" y="9332"/>
                    <a:pt x="6029" y="9332"/>
                  </a:cubicBezTo>
                  <a:cubicBezTo>
                    <a:pt x="8965" y="12268"/>
                    <a:pt x="8965" y="12268"/>
                    <a:pt x="8965" y="12268"/>
                  </a:cubicBezTo>
                  <a:cubicBezTo>
                    <a:pt x="15728" y="5505"/>
                    <a:pt x="15728" y="5505"/>
                    <a:pt x="15728" y="5505"/>
                  </a:cubicBezTo>
                  <a:cubicBezTo>
                    <a:pt x="17878" y="7654"/>
                    <a:pt x="17878" y="7654"/>
                    <a:pt x="17878" y="7654"/>
                  </a:cubicBezTo>
                  <a:cubicBezTo>
                    <a:pt x="8965" y="16619"/>
                    <a:pt x="8965" y="16619"/>
                    <a:pt x="8965" y="16619"/>
                  </a:cubicBezTo>
                  <a:close/>
                </a:path>
              </a:pathLst>
            </a:custGeom>
            <a:solidFill>
              <a:schemeClr val="accent5"/>
            </a:solidFill>
            <a:ln w="12700" cap="flat">
              <a:noFill/>
              <a:miter lim="400000"/>
            </a:ln>
            <a:effectLst/>
          </p:spPr>
          <p:txBody>
            <a:bodyPr wrap="square" lIns="45718" tIns="45718" rIns="45718" bIns="45718" numCol="1" anchor="t">
              <a:noAutofit/>
            </a:bodyPr>
            <a:lstStyle/>
            <a:p>
              <a:pPr>
                <a:defRPr sz="900">
                  <a:latin typeface="OpenSans-Light"/>
                  <a:ea typeface="OpenSans-Light"/>
                  <a:cs typeface="OpenSans-Light"/>
                  <a:sym typeface="OpenSans-Light"/>
                </a:defRPr>
              </a:pPr>
            </a:p>
          </p:txBody>
        </p:sp>
      </p:grpSp>
      <p:sp>
        <p:nvSpPr>
          <p:cNvPr id="118" name="Título 1"/>
          <p:cNvSpPr txBox="1"/>
          <p:nvPr>
            <p:ph type="title"/>
          </p:nvPr>
        </p:nvSpPr>
        <p:spPr>
          <a:xfrm>
            <a:off x="592547" y="157109"/>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11"/>
                                        </p:tgtEl>
                                        <p:attrNameLst>
                                          <p:attrName>style.visibility</p:attrName>
                                        </p:attrNameLst>
                                      </p:cBhvr>
                                      <p:to>
                                        <p:strVal val="visible"/>
                                      </p:to>
                                    </p:set>
                                    <p:animEffect filter="fade" transition="in">
                                      <p:cBhvr>
                                        <p:cTn id="7" dur="500"/>
                                        <p:tgtEl>
                                          <p:spTgt spid="111"/>
                                        </p:tgtEl>
                                      </p:cBhvr>
                                    </p:animEffect>
                                  </p:childTnLst>
                                </p:cTn>
                              </p:par>
                            </p:childTnLst>
                          </p:cTn>
                        </p:par>
                        <p:par>
                          <p:cTn id="8" fill="hold">
                            <p:stCondLst>
                              <p:cond delay="500"/>
                            </p:stCondLst>
                            <p:childTnLst>
                              <p:par>
                                <p:cTn id="9" presetClass="entr" nodeType="afterEffect" presetID="10" grpId="2" fill="hold">
                                  <p:stCondLst>
                                    <p:cond delay="0"/>
                                  </p:stCondLst>
                                  <p:iterate type="el" backwards="0">
                                    <p:tmAbs val="0"/>
                                  </p:iterate>
                                  <p:childTnLst>
                                    <p:set>
                                      <p:cBhvr>
                                        <p:cTn id="10" fill="hold"/>
                                        <p:tgtEl>
                                          <p:spTgt spid="117"/>
                                        </p:tgtEl>
                                        <p:attrNameLst>
                                          <p:attrName>style.visibility</p:attrName>
                                        </p:attrNameLst>
                                      </p:cBhvr>
                                      <p:to>
                                        <p:strVal val="visible"/>
                                      </p:to>
                                    </p:set>
                                    <p:animEffect filter="fade" transition="in">
                                      <p:cBhvr>
                                        <p:cTn id="11" dur="500"/>
                                        <p:tgtEl>
                                          <p:spTgt spid="117"/>
                                        </p:tgtEl>
                                      </p:cBhvr>
                                    </p:animEffect>
                                  </p:childTnLst>
                                </p:cTn>
                              </p:par>
                            </p:childTnLst>
                          </p:cTn>
                        </p:par>
                        <p:par>
                          <p:cTn id="12" fill="hold">
                            <p:stCondLst>
                              <p:cond delay="1000"/>
                            </p:stCondLst>
                            <p:childTnLst>
                              <p:par>
                                <p:cTn id="13" presetClass="entr" nodeType="afterEffect" presetID="10" grpId="3" fill="hold">
                                  <p:stCondLst>
                                    <p:cond delay="0"/>
                                  </p:stCondLst>
                                  <p:iterate type="el" backwards="0">
                                    <p:tmAbs val="0"/>
                                  </p:iterate>
                                  <p:childTnLst>
                                    <p:set>
                                      <p:cBhvr>
                                        <p:cTn id="14" fill="hold"/>
                                        <p:tgtEl>
                                          <p:spTgt spid="114"/>
                                        </p:tgtEl>
                                        <p:attrNameLst>
                                          <p:attrName>style.visibility</p:attrName>
                                        </p:attrNameLst>
                                      </p:cBhvr>
                                      <p:to>
                                        <p:strVal val="visible"/>
                                      </p:to>
                                    </p:set>
                                    <p:animEffect filter="fade" transition="in">
                                      <p:cBhvr>
                                        <p:cTn id="15" dur="500"/>
                                        <p:tgtEl>
                                          <p:spTgt spid="114"/>
                                        </p:tgtEl>
                                      </p:cBhvr>
                                    </p:animEffect>
                                  </p:childTnLst>
                                </p:cTn>
                              </p:par>
                            </p:childTnLst>
                          </p:cTn>
                        </p:par>
                        <p:par>
                          <p:cTn id="16" fill="hold">
                            <p:stCondLst>
                              <p:cond delay="1500"/>
                            </p:stCondLst>
                            <p:childTnLst>
                              <p:par>
                                <p:cTn id="17" presetClass="entr" nodeType="afterEffect" presetID="10" grpId="4" fill="hold">
                                  <p:stCondLst>
                                    <p:cond delay="0"/>
                                  </p:stCondLst>
                                  <p:iterate type="el" backwards="0">
                                    <p:tmAbs val="0"/>
                                  </p:iterate>
                                  <p:childTnLst>
                                    <p:set>
                                      <p:cBhvr>
                                        <p:cTn id="18" fill="hold"/>
                                        <p:tgtEl>
                                          <p:spTgt spid="118"/>
                                        </p:tgtEl>
                                        <p:attrNameLst>
                                          <p:attrName>style.visibility</p:attrName>
                                        </p:attrNameLst>
                                      </p:cBhvr>
                                      <p:to>
                                        <p:strVal val="visible"/>
                                      </p:to>
                                    </p:set>
                                    <p:animEffect filter="fade" transition="in">
                                      <p:cBhvr>
                                        <p:cTn id="19"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7" grpId="2"/>
      <p:bldP build="whole" bldLvl="1" animBg="1" rev="0" advAuto="0" spid="111" grpId="1"/>
      <p:bldP build="whole" bldLvl="1" animBg="1" rev="0" advAuto="0" spid="114" grpId="3"/>
      <p:bldP build="whole" bldLvl="1" animBg="1" rev="0" advAuto="0" spid="118" grpId="4"/>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cxnSp>
        <p:nvCxnSpPr>
          <p:cNvPr id="652" name="Straight Connector 1"/>
          <p:cNvCxnSpPr>
            <a:stCxn id="660" idx="0"/>
            <a:endCxn id="659" idx="0"/>
          </p:cNvCxnSpPr>
          <p:nvPr/>
        </p:nvCxnSpPr>
        <p:spPr>
          <a:xfrm flipH="1">
            <a:off x="5687359" y="3990821"/>
            <a:ext cx="4764022" cy="30394"/>
          </a:xfrm>
          <a:prstGeom prst="straightConnector1">
            <a:avLst/>
          </a:prstGeom>
          <a:ln w="31750">
            <a:solidFill>
              <a:srgbClr val="595959"/>
            </a:solidFill>
            <a:miter/>
            <a:headEnd type="oval"/>
            <a:tailEnd type="oval"/>
          </a:ln>
        </p:spPr>
      </p:cxnSp>
      <p:sp>
        <p:nvSpPr>
          <p:cNvPr id="653" name="Oval 2"/>
          <p:cNvSpPr/>
          <p:nvPr/>
        </p:nvSpPr>
        <p:spPr>
          <a:xfrm>
            <a:off x="5486855" y="3819700"/>
            <a:ext cx="398615" cy="398615"/>
          </a:xfrm>
          <a:prstGeom prst="ellipse">
            <a:avLst/>
          </a:prstGeom>
          <a:solidFill>
            <a:srgbClr val="3B599A"/>
          </a:solidFill>
          <a:ln w="12700">
            <a:miter lim="400000"/>
          </a:ln>
        </p:spPr>
        <p:txBody>
          <a:bodyPr lIns="45718" tIns="45718" rIns="45718" bIns="45718" anchor="ctr"/>
          <a:lstStyle/>
          <a:p>
            <a:pPr algn="ctr">
              <a:defRPr sz="1300">
                <a:solidFill>
                  <a:srgbClr val="FFFFFF"/>
                </a:solidFill>
                <a:latin typeface="+mj-lt"/>
                <a:ea typeface="+mj-ea"/>
                <a:cs typeface="+mj-cs"/>
                <a:sym typeface="Helvetica"/>
              </a:defRPr>
            </a:pPr>
          </a:p>
        </p:txBody>
      </p:sp>
      <p:sp>
        <p:nvSpPr>
          <p:cNvPr id="654" name="Oval 3"/>
          <p:cNvSpPr/>
          <p:nvPr/>
        </p:nvSpPr>
        <p:spPr>
          <a:xfrm>
            <a:off x="7096969" y="3813088"/>
            <a:ext cx="398615" cy="398615"/>
          </a:xfrm>
          <a:prstGeom prst="ellipse">
            <a:avLst/>
          </a:prstGeom>
          <a:solidFill>
            <a:schemeClr val="accent2"/>
          </a:solidFill>
          <a:ln w="12700">
            <a:miter lim="400000"/>
          </a:ln>
        </p:spPr>
        <p:txBody>
          <a:bodyPr lIns="45718" tIns="45718" rIns="45718" bIns="45718" anchor="ctr"/>
          <a:lstStyle/>
          <a:p>
            <a:pPr algn="ctr">
              <a:defRPr sz="1300">
                <a:solidFill>
                  <a:srgbClr val="FFFFFF"/>
                </a:solidFill>
                <a:latin typeface="+mj-lt"/>
                <a:ea typeface="+mj-ea"/>
                <a:cs typeface="+mj-cs"/>
                <a:sym typeface="Helvetica"/>
              </a:defRPr>
            </a:pPr>
          </a:p>
        </p:txBody>
      </p:sp>
      <p:sp>
        <p:nvSpPr>
          <p:cNvPr id="655" name="Oval 4"/>
          <p:cNvSpPr/>
          <p:nvPr/>
        </p:nvSpPr>
        <p:spPr>
          <a:xfrm>
            <a:off x="8707083" y="3819700"/>
            <a:ext cx="398615" cy="398615"/>
          </a:xfrm>
          <a:prstGeom prst="ellipse">
            <a:avLst/>
          </a:prstGeom>
          <a:solidFill>
            <a:schemeClr val="accent5"/>
          </a:solidFill>
          <a:ln w="12700">
            <a:miter lim="400000"/>
          </a:ln>
        </p:spPr>
        <p:txBody>
          <a:bodyPr lIns="45718" tIns="45718" rIns="45718" bIns="45718" anchor="ctr"/>
          <a:lstStyle/>
          <a:p>
            <a:pPr algn="ctr">
              <a:defRPr sz="1300">
                <a:solidFill>
                  <a:srgbClr val="FFFFFF"/>
                </a:solidFill>
                <a:latin typeface="+mj-lt"/>
                <a:ea typeface="+mj-ea"/>
                <a:cs typeface="+mj-cs"/>
                <a:sym typeface="Helvetica"/>
              </a:defRPr>
            </a:pPr>
          </a:p>
        </p:txBody>
      </p:sp>
      <p:sp>
        <p:nvSpPr>
          <p:cNvPr id="656" name="Oval 5"/>
          <p:cNvSpPr/>
          <p:nvPr/>
        </p:nvSpPr>
        <p:spPr>
          <a:xfrm>
            <a:off x="10261620" y="3789309"/>
            <a:ext cx="398615" cy="398615"/>
          </a:xfrm>
          <a:prstGeom prst="ellipse">
            <a:avLst/>
          </a:prstGeom>
          <a:solidFill>
            <a:schemeClr val="accent4"/>
          </a:solidFill>
          <a:ln w="12700">
            <a:miter lim="400000"/>
          </a:ln>
        </p:spPr>
        <p:txBody>
          <a:bodyPr lIns="45718" tIns="45718" rIns="45718" bIns="45718" anchor="ctr"/>
          <a:lstStyle/>
          <a:p>
            <a:pPr algn="ctr">
              <a:defRPr sz="1300">
                <a:solidFill>
                  <a:srgbClr val="FFFFFF"/>
                </a:solidFill>
                <a:latin typeface="+mj-lt"/>
                <a:ea typeface="+mj-ea"/>
                <a:cs typeface="+mj-cs"/>
                <a:sym typeface="Helvetica"/>
              </a:defRPr>
            </a:pPr>
          </a:p>
        </p:txBody>
      </p:sp>
      <p:sp>
        <p:nvSpPr>
          <p:cNvPr id="657" name="TextBox 7"/>
          <p:cNvSpPr txBox="1"/>
          <p:nvPr/>
        </p:nvSpPr>
        <p:spPr>
          <a:xfrm>
            <a:off x="8779516" y="3873895"/>
            <a:ext cx="254058" cy="294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300">
                <a:solidFill>
                  <a:srgbClr val="FEFEFE"/>
                </a:solidFill>
                <a:latin typeface="+mj-lt"/>
                <a:ea typeface="+mj-ea"/>
                <a:cs typeface="+mj-cs"/>
                <a:sym typeface="Helvetica"/>
              </a:defRPr>
            </a:lvl1pPr>
          </a:lstStyle>
          <a:p>
            <a:pPr/>
            <a:r>
              <a:t>3</a:t>
            </a:r>
          </a:p>
        </p:txBody>
      </p:sp>
      <p:sp>
        <p:nvSpPr>
          <p:cNvPr id="658" name="TextBox 8"/>
          <p:cNvSpPr txBox="1"/>
          <p:nvPr/>
        </p:nvSpPr>
        <p:spPr>
          <a:xfrm>
            <a:off x="7175145" y="3867283"/>
            <a:ext cx="254058" cy="294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300">
                <a:solidFill>
                  <a:srgbClr val="FEFEFE"/>
                </a:solidFill>
                <a:latin typeface="+mj-lt"/>
                <a:ea typeface="+mj-ea"/>
                <a:cs typeface="+mj-cs"/>
                <a:sym typeface="Helvetica"/>
              </a:defRPr>
            </a:lvl1pPr>
          </a:lstStyle>
          <a:p>
            <a:pPr/>
            <a:r>
              <a:t>2</a:t>
            </a:r>
          </a:p>
        </p:txBody>
      </p:sp>
      <p:sp>
        <p:nvSpPr>
          <p:cNvPr id="659" name="TextBox 9"/>
          <p:cNvSpPr txBox="1"/>
          <p:nvPr/>
        </p:nvSpPr>
        <p:spPr>
          <a:xfrm>
            <a:off x="5560331" y="3873895"/>
            <a:ext cx="254058" cy="294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300">
                <a:solidFill>
                  <a:srgbClr val="FEFEFE"/>
                </a:solidFill>
                <a:latin typeface="+mj-lt"/>
                <a:ea typeface="+mj-ea"/>
                <a:cs typeface="+mj-cs"/>
                <a:sym typeface="Helvetica"/>
              </a:defRPr>
            </a:lvl1pPr>
          </a:lstStyle>
          <a:p>
            <a:pPr/>
            <a:r>
              <a:t>1</a:t>
            </a:r>
          </a:p>
        </p:txBody>
      </p:sp>
      <p:sp>
        <p:nvSpPr>
          <p:cNvPr id="660" name="TextBox 10"/>
          <p:cNvSpPr txBox="1"/>
          <p:nvPr/>
        </p:nvSpPr>
        <p:spPr>
          <a:xfrm>
            <a:off x="10324351" y="3843502"/>
            <a:ext cx="254058" cy="294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1300">
                <a:solidFill>
                  <a:srgbClr val="FEFEFE"/>
                </a:solidFill>
                <a:latin typeface="+mj-lt"/>
                <a:ea typeface="+mj-ea"/>
                <a:cs typeface="+mj-cs"/>
                <a:sym typeface="Helvetica"/>
              </a:defRPr>
            </a:lvl1pPr>
          </a:lstStyle>
          <a:p>
            <a:pPr/>
            <a:r>
              <a:t>4</a:t>
            </a:r>
          </a:p>
        </p:txBody>
      </p:sp>
      <p:grpSp>
        <p:nvGrpSpPr>
          <p:cNvPr id="664" name="Group 19"/>
          <p:cNvGrpSpPr/>
          <p:nvPr/>
        </p:nvGrpSpPr>
        <p:grpSpPr>
          <a:xfrm>
            <a:off x="5092235" y="2031778"/>
            <a:ext cx="1217211" cy="1467776"/>
            <a:chOff x="-1" y="-18"/>
            <a:chExt cx="1217210" cy="1467774"/>
          </a:xfrm>
        </p:grpSpPr>
        <p:sp>
          <p:nvSpPr>
            <p:cNvPr id="661" name="Freeform 5"/>
            <p:cNvSpPr/>
            <p:nvPr/>
          </p:nvSpPr>
          <p:spPr>
            <a:xfrm rot="5400000">
              <a:off x="-125284" y="125280"/>
              <a:ext cx="1467776" cy="1217179"/>
            </a:xfrm>
            <a:custGeom>
              <a:avLst/>
              <a:gdLst/>
              <a:ahLst/>
              <a:cxnLst>
                <a:cxn ang="0">
                  <a:pos x="wd2" y="hd2"/>
                </a:cxn>
                <a:cxn ang="5400000">
                  <a:pos x="wd2" y="hd2"/>
                </a:cxn>
                <a:cxn ang="10800000">
                  <a:pos x="wd2" y="hd2"/>
                </a:cxn>
                <a:cxn ang="16200000">
                  <a:pos x="wd2" y="hd2"/>
                </a:cxn>
              </a:cxnLst>
              <a:rect l="0" t="0" r="r" b="b"/>
              <a:pathLst>
                <a:path w="20759" h="19680" fill="norm" stroke="1" extrusionOk="0">
                  <a:moveTo>
                    <a:pt x="20759" y="9858"/>
                  </a:moveTo>
                  <a:cubicBezTo>
                    <a:pt x="14680" y="16799"/>
                    <a:pt x="14680" y="16799"/>
                    <a:pt x="14680" y="16799"/>
                  </a:cubicBezTo>
                  <a:cubicBezTo>
                    <a:pt x="11317" y="20640"/>
                    <a:pt x="5886" y="20640"/>
                    <a:pt x="2522" y="16799"/>
                  </a:cubicBezTo>
                  <a:cubicBezTo>
                    <a:pt x="2522" y="16799"/>
                    <a:pt x="2522" y="16799"/>
                    <a:pt x="2522" y="16799"/>
                  </a:cubicBezTo>
                  <a:cubicBezTo>
                    <a:pt x="-841" y="12958"/>
                    <a:pt x="-841" y="6722"/>
                    <a:pt x="2522" y="2881"/>
                  </a:cubicBezTo>
                  <a:cubicBezTo>
                    <a:pt x="2522" y="2881"/>
                    <a:pt x="2522" y="2881"/>
                    <a:pt x="2522" y="2881"/>
                  </a:cubicBezTo>
                  <a:cubicBezTo>
                    <a:pt x="5886" y="-960"/>
                    <a:pt x="11317" y="-960"/>
                    <a:pt x="14680" y="2881"/>
                  </a:cubicBezTo>
                  <a:lnTo>
                    <a:pt x="20759" y="9858"/>
                  </a:lnTo>
                  <a:close/>
                </a:path>
              </a:pathLst>
            </a:custGeom>
            <a:solidFill>
              <a:srgbClr val="3B599A"/>
            </a:solidFill>
            <a:ln w="12700" cap="flat">
              <a:noFill/>
              <a:miter lim="400000"/>
            </a:ln>
            <a:effectLst/>
          </p:spPr>
          <p:txBody>
            <a:bodyPr wrap="square" lIns="45718" tIns="45718" rIns="45718" bIns="45718" numCol="1" anchor="t">
              <a:noAutofit/>
            </a:bodyPr>
            <a:lstStyle/>
            <a:p>
              <a:pPr>
                <a:defRPr sz="1300">
                  <a:latin typeface="+mj-lt"/>
                  <a:ea typeface="+mj-ea"/>
                  <a:cs typeface="+mj-cs"/>
                  <a:sym typeface="Helvetica"/>
                </a:defRPr>
              </a:pPr>
            </a:p>
          </p:txBody>
        </p:sp>
        <p:sp>
          <p:nvSpPr>
            <p:cNvPr id="662" name="Freeform 6"/>
            <p:cNvSpPr/>
            <p:nvPr/>
          </p:nvSpPr>
          <p:spPr>
            <a:xfrm rot="5400000">
              <a:off x="95" y="-63"/>
              <a:ext cx="1217017" cy="1217211"/>
            </a:xfrm>
            <a:prstGeom prst="ellipse">
              <a:avLst/>
            </a:prstGeom>
            <a:solidFill>
              <a:srgbClr val="3A5797"/>
            </a:solidFill>
            <a:ln w="12700" cap="flat">
              <a:noFill/>
              <a:miter lim="400000"/>
            </a:ln>
            <a:effectLst>
              <a:outerShdw sx="100000" sy="100000" kx="0" ky="0" algn="b" rotWithShape="0" blurRad="88900" dist="38100" dir="2700000">
                <a:srgbClr val="000000">
                  <a:alpha val="20000"/>
                </a:srgbClr>
              </a:outerShdw>
            </a:effectLst>
          </p:spPr>
          <p:txBody>
            <a:bodyPr wrap="square" lIns="45718" tIns="45718" rIns="45718" bIns="45718" numCol="1" anchor="t">
              <a:noAutofit/>
            </a:bodyPr>
            <a:lstStyle/>
            <a:p>
              <a:pPr>
                <a:defRPr sz="1300">
                  <a:latin typeface="+mj-lt"/>
                  <a:ea typeface="+mj-ea"/>
                  <a:cs typeface="+mj-cs"/>
                  <a:sym typeface="Helvetica"/>
                </a:defRPr>
              </a:pPr>
            </a:p>
          </p:txBody>
        </p:sp>
        <p:sp>
          <p:nvSpPr>
            <p:cNvPr id="663" name="Freeform 7"/>
            <p:cNvSpPr/>
            <p:nvPr/>
          </p:nvSpPr>
          <p:spPr>
            <a:xfrm rot="5400000">
              <a:off x="85644" y="84895"/>
              <a:ext cx="1045921" cy="1047293"/>
            </a:xfrm>
            <a:custGeom>
              <a:avLst/>
              <a:gdLst/>
              <a:ahLst/>
              <a:cxnLst>
                <a:cxn ang="0">
                  <a:pos x="wd2" y="hd2"/>
                </a:cxn>
                <a:cxn ang="5400000">
                  <a:pos x="wd2" y="hd2"/>
                </a:cxn>
                <a:cxn ang="10800000">
                  <a:pos x="wd2" y="hd2"/>
                </a:cxn>
                <a:cxn ang="16200000">
                  <a:pos x="wd2" y="hd2"/>
                </a:cxn>
              </a:cxnLst>
              <a:rect l="0" t="0" r="r" b="b"/>
              <a:pathLst>
                <a:path w="19690" h="19673" fill="norm" stroke="1" extrusionOk="0">
                  <a:moveTo>
                    <a:pt x="16826" y="16784"/>
                  </a:moveTo>
                  <a:cubicBezTo>
                    <a:pt x="16826" y="16784"/>
                    <a:pt x="16826" y="16784"/>
                    <a:pt x="16826" y="16784"/>
                  </a:cubicBezTo>
                  <a:cubicBezTo>
                    <a:pt x="12966" y="20637"/>
                    <a:pt x="6724" y="20637"/>
                    <a:pt x="2864" y="16784"/>
                  </a:cubicBezTo>
                  <a:cubicBezTo>
                    <a:pt x="2864" y="16784"/>
                    <a:pt x="2864" y="16784"/>
                    <a:pt x="2864" y="16784"/>
                  </a:cubicBezTo>
                  <a:cubicBezTo>
                    <a:pt x="-955" y="12931"/>
                    <a:pt x="-955" y="6743"/>
                    <a:pt x="2864" y="2890"/>
                  </a:cubicBezTo>
                  <a:cubicBezTo>
                    <a:pt x="2864" y="2890"/>
                    <a:pt x="2864" y="2890"/>
                    <a:pt x="2864" y="2890"/>
                  </a:cubicBezTo>
                  <a:cubicBezTo>
                    <a:pt x="6724" y="-963"/>
                    <a:pt x="12966" y="-963"/>
                    <a:pt x="16826" y="2890"/>
                  </a:cubicBezTo>
                  <a:cubicBezTo>
                    <a:pt x="16826" y="2890"/>
                    <a:pt x="16826" y="2890"/>
                    <a:pt x="16826" y="2890"/>
                  </a:cubicBezTo>
                  <a:cubicBezTo>
                    <a:pt x="20645" y="6743"/>
                    <a:pt x="20645" y="12931"/>
                    <a:pt x="16826" y="1678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300">
                  <a:latin typeface="+mj-lt"/>
                  <a:ea typeface="+mj-ea"/>
                  <a:cs typeface="+mj-cs"/>
                  <a:sym typeface="Helvetica"/>
                </a:defRPr>
              </a:pPr>
            </a:p>
          </p:txBody>
        </p:sp>
      </p:grpSp>
      <p:grpSp>
        <p:nvGrpSpPr>
          <p:cNvPr id="668" name="Group 23"/>
          <p:cNvGrpSpPr/>
          <p:nvPr/>
        </p:nvGrpSpPr>
        <p:grpSpPr>
          <a:xfrm>
            <a:off x="6666629" y="2031778"/>
            <a:ext cx="1217213" cy="1467776"/>
            <a:chOff x="-1" y="-18"/>
            <a:chExt cx="1217212" cy="1467774"/>
          </a:xfrm>
        </p:grpSpPr>
        <p:sp>
          <p:nvSpPr>
            <p:cNvPr id="665" name="Freeform 5"/>
            <p:cNvSpPr/>
            <p:nvPr/>
          </p:nvSpPr>
          <p:spPr>
            <a:xfrm rot="5400000">
              <a:off x="-125283" y="125279"/>
              <a:ext cx="1467775" cy="1217180"/>
            </a:xfrm>
            <a:custGeom>
              <a:avLst/>
              <a:gdLst/>
              <a:ahLst/>
              <a:cxnLst>
                <a:cxn ang="0">
                  <a:pos x="wd2" y="hd2"/>
                </a:cxn>
                <a:cxn ang="5400000">
                  <a:pos x="wd2" y="hd2"/>
                </a:cxn>
                <a:cxn ang="10800000">
                  <a:pos x="wd2" y="hd2"/>
                </a:cxn>
                <a:cxn ang="16200000">
                  <a:pos x="wd2" y="hd2"/>
                </a:cxn>
              </a:cxnLst>
              <a:rect l="0" t="0" r="r" b="b"/>
              <a:pathLst>
                <a:path w="20759" h="19679" fill="norm" stroke="1" extrusionOk="0">
                  <a:moveTo>
                    <a:pt x="20759" y="9858"/>
                  </a:moveTo>
                  <a:cubicBezTo>
                    <a:pt x="14680" y="16799"/>
                    <a:pt x="14680" y="16799"/>
                    <a:pt x="14680" y="16799"/>
                  </a:cubicBezTo>
                  <a:cubicBezTo>
                    <a:pt x="11317" y="20640"/>
                    <a:pt x="5886" y="20640"/>
                    <a:pt x="2522" y="16799"/>
                  </a:cubicBezTo>
                  <a:cubicBezTo>
                    <a:pt x="2522" y="16799"/>
                    <a:pt x="2522" y="16799"/>
                    <a:pt x="2522" y="16799"/>
                  </a:cubicBezTo>
                  <a:cubicBezTo>
                    <a:pt x="-841" y="12958"/>
                    <a:pt x="-841" y="6722"/>
                    <a:pt x="2522" y="2881"/>
                  </a:cubicBezTo>
                  <a:cubicBezTo>
                    <a:pt x="2522" y="2881"/>
                    <a:pt x="2522" y="2881"/>
                    <a:pt x="2522" y="2881"/>
                  </a:cubicBezTo>
                  <a:cubicBezTo>
                    <a:pt x="5886" y="-960"/>
                    <a:pt x="11317" y="-960"/>
                    <a:pt x="14680" y="2881"/>
                  </a:cubicBezTo>
                  <a:lnTo>
                    <a:pt x="20759" y="9858"/>
                  </a:lnTo>
                  <a:close/>
                </a:path>
              </a:pathLst>
            </a:custGeom>
            <a:solidFill>
              <a:schemeClr val="accent2"/>
            </a:solidFill>
            <a:ln w="12700" cap="flat">
              <a:noFill/>
              <a:miter lim="400000"/>
            </a:ln>
            <a:effectLst/>
          </p:spPr>
          <p:txBody>
            <a:bodyPr wrap="square" lIns="45718" tIns="45718" rIns="45718" bIns="45718" numCol="1" anchor="t">
              <a:noAutofit/>
            </a:bodyPr>
            <a:lstStyle/>
            <a:p>
              <a:pPr>
                <a:defRPr sz="1300">
                  <a:latin typeface="+mj-lt"/>
                  <a:ea typeface="+mj-ea"/>
                  <a:cs typeface="+mj-cs"/>
                  <a:sym typeface="Helvetica"/>
                </a:defRPr>
              </a:pPr>
            </a:p>
          </p:txBody>
        </p:sp>
        <p:sp>
          <p:nvSpPr>
            <p:cNvPr id="666" name="Freeform 6"/>
            <p:cNvSpPr/>
            <p:nvPr/>
          </p:nvSpPr>
          <p:spPr>
            <a:xfrm rot="5400000">
              <a:off x="96" y="-64"/>
              <a:ext cx="1217017" cy="1217212"/>
            </a:xfrm>
            <a:prstGeom prst="ellipse">
              <a:avLst/>
            </a:prstGeom>
            <a:solidFill>
              <a:schemeClr val="accent2"/>
            </a:solidFill>
            <a:ln w="12700" cap="flat">
              <a:noFill/>
              <a:miter lim="400000"/>
            </a:ln>
            <a:effectLst>
              <a:outerShdw sx="100000" sy="100000" kx="0" ky="0" algn="b" rotWithShape="0" blurRad="88900" dist="38100" dir="2700000">
                <a:srgbClr val="000000">
                  <a:alpha val="20000"/>
                </a:srgbClr>
              </a:outerShdw>
            </a:effectLst>
          </p:spPr>
          <p:txBody>
            <a:bodyPr wrap="square" lIns="45718" tIns="45718" rIns="45718" bIns="45718" numCol="1" anchor="t">
              <a:noAutofit/>
            </a:bodyPr>
            <a:lstStyle/>
            <a:p>
              <a:pPr>
                <a:defRPr sz="1300">
                  <a:latin typeface="+mj-lt"/>
                  <a:ea typeface="+mj-ea"/>
                  <a:cs typeface="+mj-cs"/>
                  <a:sym typeface="Helvetica"/>
                </a:defRPr>
              </a:pPr>
            </a:p>
          </p:txBody>
        </p:sp>
        <p:sp>
          <p:nvSpPr>
            <p:cNvPr id="667" name="Freeform 7"/>
            <p:cNvSpPr/>
            <p:nvPr/>
          </p:nvSpPr>
          <p:spPr>
            <a:xfrm rot="5400000">
              <a:off x="85645" y="84895"/>
              <a:ext cx="1045920" cy="1047294"/>
            </a:xfrm>
            <a:custGeom>
              <a:avLst/>
              <a:gdLst/>
              <a:ahLst/>
              <a:cxnLst>
                <a:cxn ang="0">
                  <a:pos x="wd2" y="hd2"/>
                </a:cxn>
                <a:cxn ang="5400000">
                  <a:pos x="wd2" y="hd2"/>
                </a:cxn>
                <a:cxn ang="10800000">
                  <a:pos x="wd2" y="hd2"/>
                </a:cxn>
                <a:cxn ang="16200000">
                  <a:pos x="wd2" y="hd2"/>
                </a:cxn>
              </a:cxnLst>
              <a:rect l="0" t="0" r="r" b="b"/>
              <a:pathLst>
                <a:path w="19690" h="19674" fill="norm" stroke="1" extrusionOk="0">
                  <a:moveTo>
                    <a:pt x="16826" y="16784"/>
                  </a:moveTo>
                  <a:cubicBezTo>
                    <a:pt x="16826" y="16784"/>
                    <a:pt x="16826" y="16784"/>
                    <a:pt x="16826" y="16784"/>
                  </a:cubicBezTo>
                  <a:cubicBezTo>
                    <a:pt x="12966" y="20637"/>
                    <a:pt x="6724" y="20637"/>
                    <a:pt x="2864" y="16784"/>
                  </a:cubicBezTo>
                  <a:cubicBezTo>
                    <a:pt x="2864" y="16784"/>
                    <a:pt x="2864" y="16784"/>
                    <a:pt x="2864" y="16784"/>
                  </a:cubicBezTo>
                  <a:cubicBezTo>
                    <a:pt x="-955" y="12931"/>
                    <a:pt x="-955" y="6743"/>
                    <a:pt x="2864" y="2890"/>
                  </a:cubicBezTo>
                  <a:cubicBezTo>
                    <a:pt x="2864" y="2890"/>
                    <a:pt x="2864" y="2890"/>
                    <a:pt x="2864" y="2890"/>
                  </a:cubicBezTo>
                  <a:cubicBezTo>
                    <a:pt x="6724" y="-963"/>
                    <a:pt x="12966" y="-963"/>
                    <a:pt x="16826" y="2890"/>
                  </a:cubicBezTo>
                  <a:cubicBezTo>
                    <a:pt x="16826" y="2890"/>
                    <a:pt x="16826" y="2890"/>
                    <a:pt x="16826" y="2890"/>
                  </a:cubicBezTo>
                  <a:cubicBezTo>
                    <a:pt x="20645" y="6743"/>
                    <a:pt x="20645" y="12931"/>
                    <a:pt x="16826" y="1678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300">
                  <a:latin typeface="+mj-lt"/>
                  <a:ea typeface="+mj-ea"/>
                  <a:cs typeface="+mj-cs"/>
                  <a:sym typeface="Helvetica"/>
                </a:defRPr>
              </a:pPr>
            </a:p>
          </p:txBody>
        </p:sp>
      </p:grpSp>
      <p:grpSp>
        <p:nvGrpSpPr>
          <p:cNvPr id="672" name="Group 27"/>
          <p:cNvGrpSpPr/>
          <p:nvPr/>
        </p:nvGrpSpPr>
        <p:grpSpPr>
          <a:xfrm>
            <a:off x="8241023" y="2031778"/>
            <a:ext cx="1217213" cy="1467776"/>
            <a:chOff x="-1" y="-18"/>
            <a:chExt cx="1217212" cy="1467774"/>
          </a:xfrm>
        </p:grpSpPr>
        <p:sp>
          <p:nvSpPr>
            <p:cNvPr id="669" name="Freeform 5"/>
            <p:cNvSpPr/>
            <p:nvPr/>
          </p:nvSpPr>
          <p:spPr>
            <a:xfrm rot="5400000">
              <a:off x="-125283" y="125279"/>
              <a:ext cx="1467775" cy="1217180"/>
            </a:xfrm>
            <a:custGeom>
              <a:avLst/>
              <a:gdLst/>
              <a:ahLst/>
              <a:cxnLst>
                <a:cxn ang="0">
                  <a:pos x="wd2" y="hd2"/>
                </a:cxn>
                <a:cxn ang="5400000">
                  <a:pos x="wd2" y="hd2"/>
                </a:cxn>
                <a:cxn ang="10800000">
                  <a:pos x="wd2" y="hd2"/>
                </a:cxn>
                <a:cxn ang="16200000">
                  <a:pos x="wd2" y="hd2"/>
                </a:cxn>
              </a:cxnLst>
              <a:rect l="0" t="0" r="r" b="b"/>
              <a:pathLst>
                <a:path w="20759" h="19679" fill="norm" stroke="1" extrusionOk="0">
                  <a:moveTo>
                    <a:pt x="20759" y="9858"/>
                  </a:moveTo>
                  <a:cubicBezTo>
                    <a:pt x="14680" y="16799"/>
                    <a:pt x="14680" y="16799"/>
                    <a:pt x="14680" y="16799"/>
                  </a:cubicBezTo>
                  <a:cubicBezTo>
                    <a:pt x="11317" y="20640"/>
                    <a:pt x="5886" y="20640"/>
                    <a:pt x="2522" y="16799"/>
                  </a:cubicBezTo>
                  <a:cubicBezTo>
                    <a:pt x="2522" y="16799"/>
                    <a:pt x="2522" y="16799"/>
                    <a:pt x="2522" y="16799"/>
                  </a:cubicBezTo>
                  <a:cubicBezTo>
                    <a:pt x="-841" y="12958"/>
                    <a:pt x="-841" y="6722"/>
                    <a:pt x="2522" y="2881"/>
                  </a:cubicBezTo>
                  <a:cubicBezTo>
                    <a:pt x="2522" y="2881"/>
                    <a:pt x="2522" y="2881"/>
                    <a:pt x="2522" y="2881"/>
                  </a:cubicBezTo>
                  <a:cubicBezTo>
                    <a:pt x="5886" y="-960"/>
                    <a:pt x="11317" y="-960"/>
                    <a:pt x="14680" y="2881"/>
                  </a:cubicBezTo>
                  <a:lnTo>
                    <a:pt x="20759" y="9858"/>
                  </a:lnTo>
                  <a:close/>
                </a:path>
              </a:pathLst>
            </a:custGeom>
            <a:solidFill>
              <a:schemeClr val="accent5"/>
            </a:solidFill>
            <a:ln w="12700" cap="flat">
              <a:noFill/>
              <a:miter lim="400000"/>
            </a:ln>
            <a:effectLst/>
          </p:spPr>
          <p:txBody>
            <a:bodyPr wrap="square" lIns="45718" tIns="45718" rIns="45718" bIns="45718" numCol="1" anchor="t">
              <a:noAutofit/>
            </a:bodyPr>
            <a:lstStyle/>
            <a:p>
              <a:pPr>
                <a:defRPr sz="1300">
                  <a:latin typeface="+mj-lt"/>
                  <a:ea typeface="+mj-ea"/>
                  <a:cs typeface="+mj-cs"/>
                  <a:sym typeface="Helvetica"/>
                </a:defRPr>
              </a:pPr>
            </a:p>
          </p:txBody>
        </p:sp>
        <p:sp>
          <p:nvSpPr>
            <p:cNvPr id="670" name="Freeform 6"/>
            <p:cNvSpPr/>
            <p:nvPr/>
          </p:nvSpPr>
          <p:spPr>
            <a:xfrm rot="5400000">
              <a:off x="96" y="-64"/>
              <a:ext cx="1217017" cy="1217212"/>
            </a:xfrm>
            <a:prstGeom prst="ellipse">
              <a:avLst/>
            </a:prstGeom>
            <a:solidFill>
              <a:schemeClr val="accent5"/>
            </a:solidFill>
            <a:ln w="12700" cap="flat">
              <a:noFill/>
              <a:miter lim="400000"/>
            </a:ln>
            <a:effectLst>
              <a:outerShdw sx="100000" sy="100000" kx="0" ky="0" algn="b" rotWithShape="0" blurRad="88900" dist="38100" dir="2700000">
                <a:srgbClr val="000000">
                  <a:alpha val="20000"/>
                </a:srgbClr>
              </a:outerShdw>
            </a:effectLst>
          </p:spPr>
          <p:txBody>
            <a:bodyPr wrap="square" lIns="45718" tIns="45718" rIns="45718" bIns="45718" numCol="1" anchor="t">
              <a:noAutofit/>
            </a:bodyPr>
            <a:lstStyle/>
            <a:p>
              <a:pPr>
                <a:defRPr sz="1300">
                  <a:latin typeface="+mj-lt"/>
                  <a:ea typeface="+mj-ea"/>
                  <a:cs typeface="+mj-cs"/>
                  <a:sym typeface="Helvetica"/>
                </a:defRPr>
              </a:pPr>
            </a:p>
          </p:txBody>
        </p:sp>
        <p:sp>
          <p:nvSpPr>
            <p:cNvPr id="671" name="Freeform 7"/>
            <p:cNvSpPr/>
            <p:nvPr/>
          </p:nvSpPr>
          <p:spPr>
            <a:xfrm rot="5400000">
              <a:off x="85645" y="84895"/>
              <a:ext cx="1045920" cy="1047294"/>
            </a:xfrm>
            <a:custGeom>
              <a:avLst/>
              <a:gdLst/>
              <a:ahLst/>
              <a:cxnLst>
                <a:cxn ang="0">
                  <a:pos x="wd2" y="hd2"/>
                </a:cxn>
                <a:cxn ang="5400000">
                  <a:pos x="wd2" y="hd2"/>
                </a:cxn>
                <a:cxn ang="10800000">
                  <a:pos x="wd2" y="hd2"/>
                </a:cxn>
                <a:cxn ang="16200000">
                  <a:pos x="wd2" y="hd2"/>
                </a:cxn>
              </a:cxnLst>
              <a:rect l="0" t="0" r="r" b="b"/>
              <a:pathLst>
                <a:path w="19690" h="19674" fill="norm" stroke="1" extrusionOk="0">
                  <a:moveTo>
                    <a:pt x="16826" y="16784"/>
                  </a:moveTo>
                  <a:cubicBezTo>
                    <a:pt x="16826" y="16784"/>
                    <a:pt x="16826" y="16784"/>
                    <a:pt x="16826" y="16784"/>
                  </a:cubicBezTo>
                  <a:cubicBezTo>
                    <a:pt x="12966" y="20637"/>
                    <a:pt x="6724" y="20637"/>
                    <a:pt x="2864" y="16784"/>
                  </a:cubicBezTo>
                  <a:cubicBezTo>
                    <a:pt x="2864" y="16784"/>
                    <a:pt x="2864" y="16784"/>
                    <a:pt x="2864" y="16784"/>
                  </a:cubicBezTo>
                  <a:cubicBezTo>
                    <a:pt x="-955" y="12931"/>
                    <a:pt x="-955" y="6743"/>
                    <a:pt x="2864" y="2890"/>
                  </a:cubicBezTo>
                  <a:cubicBezTo>
                    <a:pt x="2864" y="2890"/>
                    <a:pt x="2864" y="2890"/>
                    <a:pt x="2864" y="2890"/>
                  </a:cubicBezTo>
                  <a:cubicBezTo>
                    <a:pt x="6724" y="-963"/>
                    <a:pt x="12966" y="-963"/>
                    <a:pt x="16826" y="2890"/>
                  </a:cubicBezTo>
                  <a:cubicBezTo>
                    <a:pt x="16826" y="2890"/>
                    <a:pt x="16826" y="2890"/>
                    <a:pt x="16826" y="2890"/>
                  </a:cubicBezTo>
                  <a:cubicBezTo>
                    <a:pt x="20645" y="6743"/>
                    <a:pt x="20645" y="12931"/>
                    <a:pt x="16826" y="1678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300">
                  <a:latin typeface="+mj-lt"/>
                  <a:ea typeface="+mj-ea"/>
                  <a:cs typeface="+mj-cs"/>
                  <a:sym typeface="Helvetica"/>
                </a:defRPr>
              </a:pPr>
            </a:p>
          </p:txBody>
        </p:sp>
      </p:grpSp>
      <p:grpSp>
        <p:nvGrpSpPr>
          <p:cNvPr id="676" name="Group 31"/>
          <p:cNvGrpSpPr/>
          <p:nvPr/>
        </p:nvGrpSpPr>
        <p:grpSpPr>
          <a:xfrm>
            <a:off x="9815415" y="2031778"/>
            <a:ext cx="1217214" cy="1467776"/>
            <a:chOff x="-1" y="-18"/>
            <a:chExt cx="1217212" cy="1467774"/>
          </a:xfrm>
        </p:grpSpPr>
        <p:sp>
          <p:nvSpPr>
            <p:cNvPr id="673" name="Freeform 5"/>
            <p:cNvSpPr/>
            <p:nvPr/>
          </p:nvSpPr>
          <p:spPr>
            <a:xfrm rot="5400000">
              <a:off x="-125283" y="125279"/>
              <a:ext cx="1467775" cy="1217180"/>
            </a:xfrm>
            <a:custGeom>
              <a:avLst/>
              <a:gdLst/>
              <a:ahLst/>
              <a:cxnLst>
                <a:cxn ang="0">
                  <a:pos x="wd2" y="hd2"/>
                </a:cxn>
                <a:cxn ang="5400000">
                  <a:pos x="wd2" y="hd2"/>
                </a:cxn>
                <a:cxn ang="10800000">
                  <a:pos x="wd2" y="hd2"/>
                </a:cxn>
                <a:cxn ang="16200000">
                  <a:pos x="wd2" y="hd2"/>
                </a:cxn>
              </a:cxnLst>
              <a:rect l="0" t="0" r="r" b="b"/>
              <a:pathLst>
                <a:path w="20759" h="19679" fill="norm" stroke="1" extrusionOk="0">
                  <a:moveTo>
                    <a:pt x="20759" y="9858"/>
                  </a:moveTo>
                  <a:cubicBezTo>
                    <a:pt x="14680" y="16799"/>
                    <a:pt x="14680" y="16799"/>
                    <a:pt x="14680" y="16799"/>
                  </a:cubicBezTo>
                  <a:cubicBezTo>
                    <a:pt x="11317" y="20640"/>
                    <a:pt x="5886" y="20640"/>
                    <a:pt x="2522" y="16799"/>
                  </a:cubicBezTo>
                  <a:cubicBezTo>
                    <a:pt x="2522" y="16799"/>
                    <a:pt x="2522" y="16799"/>
                    <a:pt x="2522" y="16799"/>
                  </a:cubicBezTo>
                  <a:cubicBezTo>
                    <a:pt x="-841" y="12958"/>
                    <a:pt x="-841" y="6722"/>
                    <a:pt x="2522" y="2881"/>
                  </a:cubicBezTo>
                  <a:cubicBezTo>
                    <a:pt x="2522" y="2881"/>
                    <a:pt x="2522" y="2881"/>
                    <a:pt x="2522" y="2881"/>
                  </a:cubicBezTo>
                  <a:cubicBezTo>
                    <a:pt x="5886" y="-960"/>
                    <a:pt x="11317" y="-960"/>
                    <a:pt x="14680" y="2881"/>
                  </a:cubicBezTo>
                  <a:lnTo>
                    <a:pt x="20759" y="9858"/>
                  </a:lnTo>
                  <a:close/>
                </a:path>
              </a:pathLst>
            </a:custGeom>
            <a:solidFill>
              <a:schemeClr val="accent4"/>
            </a:solidFill>
            <a:ln w="12700" cap="flat">
              <a:noFill/>
              <a:miter lim="400000"/>
            </a:ln>
            <a:effectLst/>
          </p:spPr>
          <p:txBody>
            <a:bodyPr wrap="square" lIns="45718" tIns="45718" rIns="45718" bIns="45718" numCol="1" anchor="t">
              <a:noAutofit/>
            </a:bodyPr>
            <a:lstStyle/>
            <a:p>
              <a:pPr>
                <a:defRPr sz="1300">
                  <a:latin typeface="+mj-lt"/>
                  <a:ea typeface="+mj-ea"/>
                  <a:cs typeface="+mj-cs"/>
                  <a:sym typeface="Helvetica"/>
                </a:defRPr>
              </a:pPr>
            </a:p>
          </p:txBody>
        </p:sp>
        <p:sp>
          <p:nvSpPr>
            <p:cNvPr id="674" name="Freeform 6"/>
            <p:cNvSpPr/>
            <p:nvPr/>
          </p:nvSpPr>
          <p:spPr>
            <a:xfrm rot="5400000">
              <a:off x="96" y="-64"/>
              <a:ext cx="1217017" cy="1217212"/>
            </a:xfrm>
            <a:prstGeom prst="ellipse">
              <a:avLst/>
            </a:prstGeom>
            <a:solidFill>
              <a:schemeClr val="accent4"/>
            </a:solidFill>
            <a:ln w="12700" cap="flat">
              <a:noFill/>
              <a:miter lim="400000"/>
            </a:ln>
            <a:effectLst>
              <a:outerShdw sx="100000" sy="100000" kx="0" ky="0" algn="b" rotWithShape="0" blurRad="88900" dist="38100" dir="2700000">
                <a:srgbClr val="000000">
                  <a:alpha val="20000"/>
                </a:srgbClr>
              </a:outerShdw>
            </a:effectLst>
          </p:spPr>
          <p:txBody>
            <a:bodyPr wrap="square" lIns="45718" tIns="45718" rIns="45718" bIns="45718" numCol="1" anchor="t">
              <a:noAutofit/>
            </a:bodyPr>
            <a:lstStyle/>
            <a:p>
              <a:pPr>
                <a:defRPr sz="1300">
                  <a:latin typeface="+mj-lt"/>
                  <a:ea typeface="+mj-ea"/>
                  <a:cs typeface="+mj-cs"/>
                  <a:sym typeface="Helvetica"/>
                </a:defRPr>
              </a:pPr>
            </a:p>
          </p:txBody>
        </p:sp>
        <p:sp>
          <p:nvSpPr>
            <p:cNvPr id="675" name="Freeform 7"/>
            <p:cNvSpPr/>
            <p:nvPr/>
          </p:nvSpPr>
          <p:spPr>
            <a:xfrm rot="5400000">
              <a:off x="85645" y="84895"/>
              <a:ext cx="1045920" cy="1047294"/>
            </a:xfrm>
            <a:custGeom>
              <a:avLst/>
              <a:gdLst/>
              <a:ahLst/>
              <a:cxnLst>
                <a:cxn ang="0">
                  <a:pos x="wd2" y="hd2"/>
                </a:cxn>
                <a:cxn ang="5400000">
                  <a:pos x="wd2" y="hd2"/>
                </a:cxn>
                <a:cxn ang="10800000">
                  <a:pos x="wd2" y="hd2"/>
                </a:cxn>
                <a:cxn ang="16200000">
                  <a:pos x="wd2" y="hd2"/>
                </a:cxn>
              </a:cxnLst>
              <a:rect l="0" t="0" r="r" b="b"/>
              <a:pathLst>
                <a:path w="19690" h="19674" fill="norm" stroke="1" extrusionOk="0">
                  <a:moveTo>
                    <a:pt x="16826" y="16784"/>
                  </a:moveTo>
                  <a:cubicBezTo>
                    <a:pt x="16826" y="16784"/>
                    <a:pt x="16826" y="16784"/>
                    <a:pt x="16826" y="16784"/>
                  </a:cubicBezTo>
                  <a:cubicBezTo>
                    <a:pt x="12966" y="20637"/>
                    <a:pt x="6724" y="20637"/>
                    <a:pt x="2864" y="16784"/>
                  </a:cubicBezTo>
                  <a:cubicBezTo>
                    <a:pt x="2864" y="16784"/>
                    <a:pt x="2864" y="16784"/>
                    <a:pt x="2864" y="16784"/>
                  </a:cubicBezTo>
                  <a:cubicBezTo>
                    <a:pt x="-955" y="12931"/>
                    <a:pt x="-955" y="6743"/>
                    <a:pt x="2864" y="2890"/>
                  </a:cubicBezTo>
                  <a:cubicBezTo>
                    <a:pt x="2864" y="2890"/>
                    <a:pt x="2864" y="2890"/>
                    <a:pt x="2864" y="2890"/>
                  </a:cubicBezTo>
                  <a:cubicBezTo>
                    <a:pt x="6724" y="-963"/>
                    <a:pt x="12966" y="-963"/>
                    <a:pt x="16826" y="2890"/>
                  </a:cubicBezTo>
                  <a:cubicBezTo>
                    <a:pt x="16826" y="2890"/>
                    <a:pt x="16826" y="2890"/>
                    <a:pt x="16826" y="2890"/>
                  </a:cubicBezTo>
                  <a:cubicBezTo>
                    <a:pt x="20645" y="6743"/>
                    <a:pt x="20645" y="12931"/>
                    <a:pt x="16826" y="1678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300">
                  <a:latin typeface="+mj-lt"/>
                  <a:ea typeface="+mj-ea"/>
                  <a:cs typeface="+mj-cs"/>
                  <a:sym typeface="Helvetica"/>
                </a:defRPr>
              </a:pPr>
            </a:p>
          </p:txBody>
        </p:sp>
      </p:grpSp>
      <p:sp>
        <p:nvSpPr>
          <p:cNvPr id="677" name="TextBox 62"/>
          <p:cNvSpPr txBox="1"/>
          <p:nvPr/>
        </p:nvSpPr>
        <p:spPr>
          <a:xfrm>
            <a:off x="5118391" y="4601901"/>
            <a:ext cx="1233512" cy="4406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50000"/>
              </a:lnSpc>
              <a:defRPr sz="900">
                <a:latin typeface="+mj-lt"/>
                <a:ea typeface="+mj-ea"/>
                <a:cs typeface="+mj-cs"/>
                <a:sym typeface="Helvetica"/>
              </a:defRPr>
            </a:lvl1pPr>
          </a:lstStyle>
          <a:p>
            <a:pPr/>
            <a:r>
              <a:t>Lorem ipsum dolor sit consectetur adi</a:t>
            </a:r>
          </a:p>
        </p:txBody>
      </p:sp>
      <p:sp>
        <p:nvSpPr>
          <p:cNvPr id="678" name="TextBox 63"/>
          <p:cNvSpPr txBox="1"/>
          <p:nvPr/>
        </p:nvSpPr>
        <p:spPr>
          <a:xfrm>
            <a:off x="5178581" y="4378324"/>
            <a:ext cx="1113132" cy="243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1000">
                <a:latin typeface="+mj-lt"/>
                <a:ea typeface="+mj-ea"/>
                <a:cs typeface="+mj-cs"/>
                <a:sym typeface="Helvetica"/>
              </a:defRPr>
            </a:lvl1pPr>
          </a:lstStyle>
          <a:p>
            <a:pPr/>
            <a:r>
              <a:t>SUBTITLE HERE</a:t>
            </a:r>
          </a:p>
        </p:txBody>
      </p:sp>
      <p:sp>
        <p:nvSpPr>
          <p:cNvPr id="679" name="TextBox 64"/>
          <p:cNvSpPr txBox="1"/>
          <p:nvPr/>
        </p:nvSpPr>
        <p:spPr>
          <a:xfrm>
            <a:off x="6663997" y="4586302"/>
            <a:ext cx="1233512" cy="4406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50000"/>
              </a:lnSpc>
              <a:defRPr sz="900">
                <a:latin typeface="+mj-lt"/>
                <a:ea typeface="+mj-ea"/>
                <a:cs typeface="+mj-cs"/>
                <a:sym typeface="Helvetica"/>
              </a:defRPr>
            </a:lvl1pPr>
          </a:lstStyle>
          <a:p>
            <a:pPr/>
            <a:r>
              <a:t>Lorem ipsum dolor sit consectetur adi</a:t>
            </a:r>
          </a:p>
        </p:txBody>
      </p:sp>
      <p:sp>
        <p:nvSpPr>
          <p:cNvPr id="680" name="TextBox 65"/>
          <p:cNvSpPr txBox="1"/>
          <p:nvPr/>
        </p:nvSpPr>
        <p:spPr>
          <a:xfrm>
            <a:off x="6724188" y="4362725"/>
            <a:ext cx="1113131" cy="243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1000">
                <a:latin typeface="+mj-lt"/>
                <a:ea typeface="+mj-ea"/>
                <a:cs typeface="+mj-cs"/>
                <a:sym typeface="Helvetica"/>
              </a:defRPr>
            </a:lvl1pPr>
          </a:lstStyle>
          <a:p>
            <a:pPr/>
            <a:r>
              <a:t>SUBTITLE HERE</a:t>
            </a:r>
          </a:p>
        </p:txBody>
      </p:sp>
      <p:sp>
        <p:nvSpPr>
          <p:cNvPr id="681" name="TextBox 66"/>
          <p:cNvSpPr txBox="1"/>
          <p:nvPr/>
        </p:nvSpPr>
        <p:spPr>
          <a:xfrm>
            <a:off x="8320416" y="4601901"/>
            <a:ext cx="1233513" cy="4406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50000"/>
              </a:lnSpc>
              <a:defRPr sz="900">
                <a:latin typeface="+mj-lt"/>
                <a:ea typeface="+mj-ea"/>
                <a:cs typeface="+mj-cs"/>
                <a:sym typeface="Helvetica"/>
              </a:defRPr>
            </a:lvl1pPr>
          </a:lstStyle>
          <a:p>
            <a:pPr/>
            <a:r>
              <a:t>Lorem ipsum dolor sit consectetur adi</a:t>
            </a:r>
          </a:p>
        </p:txBody>
      </p:sp>
      <p:sp>
        <p:nvSpPr>
          <p:cNvPr id="682" name="TextBox 67"/>
          <p:cNvSpPr txBox="1"/>
          <p:nvPr/>
        </p:nvSpPr>
        <p:spPr>
          <a:xfrm>
            <a:off x="8380604" y="4378324"/>
            <a:ext cx="1113132" cy="243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1000">
                <a:latin typeface="+mj-lt"/>
                <a:ea typeface="+mj-ea"/>
                <a:cs typeface="+mj-cs"/>
                <a:sym typeface="Helvetica"/>
              </a:defRPr>
            </a:lvl1pPr>
          </a:lstStyle>
          <a:p>
            <a:pPr/>
            <a:r>
              <a:t>SUBTITLE HERE</a:t>
            </a:r>
          </a:p>
        </p:txBody>
      </p:sp>
      <p:sp>
        <p:nvSpPr>
          <p:cNvPr id="683" name="TextBox 68"/>
          <p:cNvSpPr txBox="1"/>
          <p:nvPr/>
        </p:nvSpPr>
        <p:spPr>
          <a:xfrm>
            <a:off x="9878449" y="4586302"/>
            <a:ext cx="1233512" cy="4406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ct val="150000"/>
              </a:lnSpc>
              <a:defRPr sz="900">
                <a:latin typeface="+mj-lt"/>
                <a:ea typeface="+mj-ea"/>
                <a:cs typeface="+mj-cs"/>
                <a:sym typeface="Helvetica"/>
              </a:defRPr>
            </a:lvl1pPr>
          </a:lstStyle>
          <a:p>
            <a:pPr/>
            <a:r>
              <a:t>Lorem ipsum dolor sit consectetur adi</a:t>
            </a:r>
          </a:p>
        </p:txBody>
      </p:sp>
      <p:sp>
        <p:nvSpPr>
          <p:cNvPr id="684" name="TextBox 69"/>
          <p:cNvSpPr txBox="1"/>
          <p:nvPr/>
        </p:nvSpPr>
        <p:spPr>
          <a:xfrm>
            <a:off x="9938639" y="4362725"/>
            <a:ext cx="1113132" cy="243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1000">
                <a:latin typeface="+mj-lt"/>
                <a:ea typeface="+mj-ea"/>
                <a:cs typeface="+mj-cs"/>
                <a:sym typeface="Helvetica"/>
              </a:defRPr>
            </a:lvl1pPr>
          </a:lstStyle>
          <a:p>
            <a:pPr/>
            <a:r>
              <a:t>SUBTITLE HERE</a:t>
            </a:r>
          </a:p>
        </p:txBody>
      </p:sp>
      <p:sp>
        <p:nvSpPr>
          <p:cNvPr id="685" name="Título 1"/>
          <p:cNvSpPr txBox="1"/>
          <p:nvPr/>
        </p:nvSpPr>
        <p:spPr>
          <a:xfrm>
            <a:off x="654192" y="1977046"/>
            <a:ext cx="3688538" cy="34278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defTabSz="914400">
              <a:lnSpc>
                <a:spcPct val="90000"/>
              </a:lnSpc>
              <a:defRPr b="1" sz="4800">
                <a:solidFill>
                  <a:srgbClr val="4267AC"/>
                </a:solidFill>
                <a:latin typeface="Arial"/>
                <a:ea typeface="Arial"/>
                <a:cs typeface="Arial"/>
                <a:sym typeface="Arial"/>
              </a:defRPr>
            </a:pPr>
            <a:r>
              <a:t>Título</a:t>
            </a:r>
          </a:p>
          <a:p>
            <a:pPr defTabSz="914400">
              <a:lnSpc>
                <a:spcPct val="90000"/>
              </a:lnSpc>
              <a:defRPr sz="2200">
                <a:solidFill>
                  <a:srgbClr val="535353"/>
                </a:solidFill>
                <a:latin typeface="Arial"/>
                <a:ea typeface="Arial"/>
                <a:cs typeface="Arial"/>
                <a:sym typeface="Arial"/>
              </a:defRPr>
            </a:pPr>
            <a:r>
              <a:t>Sed ut perspiciatis unde omnis iste natus error sit voluptatem accusantium doloremque lium, totam rem aperiam, eaque ipsa quae ste natus error sit voluptatem accusantium doloremque lium, totam rem aperiam, eaque ipsa quae</a:t>
            </a:r>
          </a:p>
        </p:txBody>
      </p:sp>
      <p:sp>
        <p:nvSpPr>
          <p:cNvPr id="686"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85"/>
                                        </p:tgtEl>
                                        <p:attrNameLst>
                                          <p:attrName>style.visibility</p:attrName>
                                        </p:attrNameLst>
                                      </p:cBhvr>
                                      <p:to>
                                        <p:strVal val="visible"/>
                                      </p:to>
                                    </p:set>
                                    <p:animEffect filter="fade" transition="in">
                                      <p:cBhvr>
                                        <p:cTn id="7" dur="500"/>
                                        <p:tgtEl>
                                          <p:spTgt spid="685"/>
                                        </p:tgtEl>
                                      </p:cBhvr>
                                    </p:animEffect>
                                  </p:childTnLst>
                                </p:cTn>
                              </p:par>
                            </p:childTnLst>
                          </p:cTn>
                        </p:par>
                        <p:par>
                          <p:cTn id="8" fill="hold">
                            <p:stCondLst>
                              <p:cond delay="500"/>
                            </p:stCondLst>
                            <p:childTnLst>
                              <p:par>
                                <p:cTn id="9" presetClass="entr" nodeType="afterEffect" presetID="10" grpId="2" fill="hold">
                                  <p:stCondLst>
                                    <p:cond delay="0"/>
                                  </p:stCondLst>
                                  <p:iterate type="el" backwards="0">
                                    <p:tmAbs val="0"/>
                                  </p:iterate>
                                  <p:childTnLst>
                                    <p:set>
                                      <p:cBhvr>
                                        <p:cTn id="10" fill="hold"/>
                                        <p:tgtEl>
                                          <p:spTgt spid="652"/>
                                        </p:tgtEl>
                                        <p:attrNameLst>
                                          <p:attrName>style.visibility</p:attrName>
                                        </p:attrNameLst>
                                      </p:cBhvr>
                                      <p:to>
                                        <p:strVal val="visible"/>
                                      </p:to>
                                    </p:set>
                                    <p:animEffect filter="fade" transition="in">
                                      <p:cBhvr>
                                        <p:cTn id="11" dur="2000"/>
                                        <p:tgtEl>
                                          <p:spTgt spid="652"/>
                                        </p:tgtEl>
                                      </p:cBhvr>
                                    </p:animEffect>
                                  </p:childTnLst>
                                </p:cTn>
                              </p:par>
                            </p:childTnLst>
                          </p:cTn>
                        </p:par>
                        <p:par>
                          <p:cTn id="12" fill="hold">
                            <p:stCondLst>
                              <p:cond delay="2500"/>
                            </p:stCondLst>
                            <p:childTnLst>
                              <p:par>
                                <p:cTn id="13" presetClass="entr" nodeType="afterEffect" presetID="10" grpId="3" fill="hold">
                                  <p:stCondLst>
                                    <p:cond delay="0"/>
                                  </p:stCondLst>
                                  <p:iterate type="el" backwards="0">
                                    <p:tmAbs val="0"/>
                                  </p:iterate>
                                  <p:childTnLst>
                                    <p:set>
                                      <p:cBhvr>
                                        <p:cTn id="14" fill="hold"/>
                                        <p:tgtEl>
                                          <p:spTgt spid="653"/>
                                        </p:tgtEl>
                                        <p:attrNameLst>
                                          <p:attrName>style.visibility</p:attrName>
                                        </p:attrNameLst>
                                      </p:cBhvr>
                                      <p:to>
                                        <p:strVal val="visible"/>
                                      </p:to>
                                    </p:set>
                                    <p:animEffect filter="fade" transition="in">
                                      <p:cBhvr>
                                        <p:cTn id="15" dur="2000"/>
                                        <p:tgtEl>
                                          <p:spTgt spid="653"/>
                                        </p:tgtEl>
                                      </p:cBhvr>
                                    </p:animEffect>
                                  </p:childTnLst>
                                </p:cTn>
                              </p:par>
                            </p:childTnLst>
                          </p:cTn>
                        </p:par>
                        <p:par>
                          <p:cTn id="16" fill="hold">
                            <p:stCondLst>
                              <p:cond delay="4500"/>
                            </p:stCondLst>
                            <p:childTnLst>
                              <p:par>
                                <p:cTn id="17" presetClass="entr" nodeType="afterEffect" presetID="10" grpId="4" fill="hold">
                                  <p:stCondLst>
                                    <p:cond delay="0"/>
                                  </p:stCondLst>
                                  <p:iterate type="el" backwards="0">
                                    <p:tmAbs val="0"/>
                                  </p:iterate>
                                  <p:childTnLst>
                                    <p:set>
                                      <p:cBhvr>
                                        <p:cTn id="18" fill="hold"/>
                                        <p:tgtEl>
                                          <p:spTgt spid="654"/>
                                        </p:tgtEl>
                                        <p:attrNameLst>
                                          <p:attrName>style.visibility</p:attrName>
                                        </p:attrNameLst>
                                      </p:cBhvr>
                                      <p:to>
                                        <p:strVal val="visible"/>
                                      </p:to>
                                    </p:set>
                                    <p:animEffect filter="fade" transition="in">
                                      <p:cBhvr>
                                        <p:cTn id="19" dur="2000"/>
                                        <p:tgtEl>
                                          <p:spTgt spid="654"/>
                                        </p:tgtEl>
                                      </p:cBhvr>
                                    </p:animEffect>
                                  </p:childTnLst>
                                </p:cTn>
                              </p:par>
                            </p:childTnLst>
                          </p:cTn>
                        </p:par>
                        <p:par>
                          <p:cTn id="20" fill="hold">
                            <p:stCondLst>
                              <p:cond delay="6500"/>
                            </p:stCondLst>
                            <p:childTnLst>
                              <p:par>
                                <p:cTn id="21" presetClass="entr" nodeType="afterEffect" presetID="10" grpId="5" fill="hold">
                                  <p:stCondLst>
                                    <p:cond delay="0"/>
                                  </p:stCondLst>
                                  <p:iterate type="el" backwards="0">
                                    <p:tmAbs val="0"/>
                                  </p:iterate>
                                  <p:childTnLst>
                                    <p:set>
                                      <p:cBhvr>
                                        <p:cTn id="22" fill="hold"/>
                                        <p:tgtEl>
                                          <p:spTgt spid="655"/>
                                        </p:tgtEl>
                                        <p:attrNameLst>
                                          <p:attrName>style.visibility</p:attrName>
                                        </p:attrNameLst>
                                      </p:cBhvr>
                                      <p:to>
                                        <p:strVal val="visible"/>
                                      </p:to>
                                    </p:set>
                                    <p:animEffect filter="fade" transition="in">
                                      <p:cBhvr>
                                        <p:cTn id="23" dur="2000"/>
                                        <p:tgtEl>
                                          <p:spTgt spid="655"/>
                                        </p:tgtEl>
                                      </p:cBhvr>
                                    </p:animEffect>
                                  </p:childTnLst>
                                </p:cTn>
                              </p:par>
                            </p:childTnLst>
                          </p:cTn>
                        </p:par>
                        <p:par>
                          <p:cTn id="24" fill="hold">
                            <p:stCondLst>
                              <p:cond delay="8500"/>
                            </p:stCondLst>
                            <p:childTnLst>
                              <p:par>
                                <p:cTn id="25" presetClass="entr" nodeType="afterEffect" presetID="10" grpId="6" fill="hold">
                                  <p:stCondLst>
                                    <p:cond delay="0"/>
                                  </p:stCondLst>
                                  <p:iterate type="el" backwards="0">
                                    <p:tmAbs val="0"/>
                                  </p:iterate>
                                  <p:childTnLst>
                                    <p:set>
                                      <p:cBhvr>
                                        <p:cTn id="26" fill="hold"/>
                                        <p:tgtEl>
                                          <p:spTgt spid="656"/>
                                        </p:tgtEl>
                                        <p:attrNameLst>
                                          <p:attrName>style.visibility</p:attrName>
                                        </p:attrNameLst>
                                      </p:cBhvr>
                                      <p:to>
                                        <p:strVal val="visible"/>
                                      </p:to>
                                    </p:set>
                                    <p:animEffect filter="fade" transition="in">
                                      <p:cBhvr>
                                        <p:cTn id="27" dur="2000"/>
                                        <p:tgtEl>
                                          <p:spTgt spid="656"/>
                                        </p:tgtEl>
                                      </p:cBhvr>
                                    </p:animEffect>
                                  </p:childTnLst>
                                </p:cTn>
                              </p:par>
                            </p:childTnLst>
                          </p:cTn>
                        </p:par>
                        <p:par>
                          <p:cTn id="28" fill="hold">
                            <p:stCondLst>
                              <p:cond delay="10500"/>
                            </p:stCondLst>
                            <p:childTnLst>
                              <p:par>
                                <p:cTn id="29" presetClass="entr" nodeType="afterEffect" presetID="10" grpId="7" fill="hold">
                                  <p:stCondLst>
                                    <p:cond delay="0"/>
                                  </p:stCondLst>
                                  <p:iterate type="el" backwards="0">
                                    <p:tmAbs val="0"/>
                                  </p:iterate>
                                  <p:childTnLst>
                                    <p:set>
                                      <p:cBhvr>
                                        <p:cTn id="30" fill="hold"/>
                                        <p:tgtEl>
                                          <p:spTgt spid="657"/>
                                        </p:tgtEl>
                                        <p:attrNameLst>
                                          <p:attrName>style.visibility</p:attrName>
                                        </p:attrNameLst>
                                      </p:cBhvr>
                                      <p:to>
                                        <p:strVal val="visible"/>
                                      </p:to>
                                    </p:set>
                                    <p:animEffect filter="fade" transition="in">
                                      <p:cBhvr>
                                        <p:cTn id="31" dur="2000"/>
                                        <p:tgtEl>
                                          <p:spTgt spid="657"/>
                                        </p:tgtEl>
                                      </p:cBhvr>
                                    </p:animEffect>
                                  </p:childTnLst>
                                </p:cTn>
                              </p:par>
                            </p:childTnLst>
                          </p:cTn>
                        </p:par>
                        <p:par>
                          <p:cTn id="32" fill="hold">
                            <p:stCondLst>
                              <p:cond delay="12500"/>
                            </p:stCondLst>
                            <p:childTnLst>
                              <p:par>
                                <p:cTn id="33" presetClass="entr" nodeType="afterEffect" presetID="10" grpId="8" fill="hold">
                                  <p:stCondLst>
                                    <p:cond delay="0"/>
                                  </p:stCondLst>
                                  <p:iterate type="el" backwards="0">
                                    <p:tmAbs val="0"/>
                                  </p:iterate>
                                  <p:childTnLst>
                                    <p:set>
                                      <p:cBhvr>
                                        <p:cTn id="34" fill="hold"/>
                                        <p:tgtEl>
                                          <p:spTgt spid="658"/>
                                        </p:tgtEl>
                                        <p:attrNameLst>
                                          <p:attrName>style.visibility</p:attrName>
                                        </p:attrNameLst>
                                      </p:cBhvr>
                                      <p:to>
                                        <p:strVal val="visible"/>
                                      </p:to>
                                    </p:set>
                                    <p:animEffect filter="fade" transition="in">
                                      <p:cBhvr>
                                        <p:cTn id="35" dur="2000"/>
                                        <p:tgtEl>
                                          <p:spTgt spid="658"/>
                                        </p:tgtEl>
                                      </p:cBhvr>
                                    </p:animEffect>
                                  </p:childTnLst>
                                </p:cTn>
                              </p:par>
                            </p:childTnLst>
                          </p:cTn>
                        </p:par>
                        <p:par>
                          <p:cTn id="36" fill="hold">
                            <p:stCondLst>
                              <p:cond delay="14500"/>
                            </p:stCondLst>
                            <p:childTnLst>
                              <p:par>
                                <p:cTn id="37" presetClass="entr" nodeType="afterEffect" presetID="10" grpId="9" fill="hold">
                                  <p:stCondLst>
                                    <p:cond delay="0"/>
                                  </p:stCondLst>
                                  <p:iterate type="el" backwards="0">
                                    <p:tmAbs val="0"/>
                                  </p:iterate>
                                  <p:childTnLst>
                                    <p:set>
                                      <p:cBhvr>
                                        <p:cTn id="38" fill="hold"/>
                                        <p:tgtEl>
                                          <p:spTgt spid="659"/>
                                        </p:tgtEl>
                                        <p:attrNameLst>
                                          <p:attrName>style.visibility</p:attrName>
                                        </p:attrNameLst>
                                      </p:cBhvr>
                                      <p:to>
                                        <p:strVal val="visible"/>
                                      </p:to>
                                    </p:set>
                                    <p:animEffect filter="fade" transition="in">
                                      <p:cBhvr>
                                        <p:cTn id="39" dur="2000"/>
                                        <p:tgtEl>
                                          <p:spTgt spid="659"/>
                                        </p:tgtEl>
                                      </p:cBhvr>
                                    </p:animEffect>
                                  </p:childTnLst>
                                </p:cTn>
                              </p:par>
                            </p:childTnLst>
                          </p:cTn>
                        </p:par>
                        <p:par>
                          <p:cTn id="40" fill="hold">
                            <p:stCondLst>
                              <p:cond delay="16500"/>
                            </p:stCondLst>
                            <p:childTnLst>
                              <p:par>
                                <p:cTn id="41" presetClass="entr" nodeType="afterEffect" presetID="10" grpId="10" fill="hold">
                                  <p:stCondLst>
                                    <p:cond delay="0"/>
                                  </p:stCondLst>
                                  <p:iterate type="el" backwards="0">
                                    <p:tmAbs val="0"/>
                                  </p:iterate>
                                  <p:childTnLst>
                                    <p:set>
                                      <p:cBhvr>
                                        <p:cTn id="42" fill="hold"/>
                                        <p:tgtEl>
                                          <p:spTgt spid="660"/>
                                        </p:tgtEl>
                                        <p:attrNameLst>
                                          <p:attrName>style.visibility</p:attrName>
                                        </p:attrNameLst>
                                      </p:cBhvr>
                                      <p:to>
                                        <p:strVal val="visible"/>
                                      </p:to>
                                    </p:set>
                                    <p:animEffect filter="fade" transition="in">
                                      <p:cBhvr>
                                        <p:cTn id="43" dur="2000"/>
                                        <p:tgtEl>
                                          <p:spTgt spid="660"/>
                                        </p:tgtEl>
                                      </p:cBhvr>
                                    </p:animEffect>
                                  </p:childTnLst>
                                </p:cTn>
                              </p:par>
                            </p:childTnLst>
                          </p:cTn>
                        </p:par>
                        <p:par>
                          <p:cTn id="44" fill="hold">
                            <p:stCondLst>
                              <p:cond delay="18500"/>
                            </p:stCondLst>
                            <p:childTnLst>
                              <p:par>
                                <p:cTn id="45" presetClass="entr" nodeType="afterEffect" presetID="10" grpId="11" fill="hold">
                                  <p:stCondLst>
                                    <p:cond delay="0"/>
                                  </p:stCondLst>
                                  <p:iterate type="el" backwards="0">
                                    <p:tmAbs val="0"/>
                                  </p:iterate>
                                  <p:childTnLst>
                                    <p:set>
                                      <p:cBhvr>
                                        <p:cTn id="46" fill="hold"/>
                                        <p:tgtEl>
                                          <p:spTgt spid="664"/>
                                        </p:tgtEl>
                                        <p:attrNameLst>
                                          <p:attrName>style.visibility</p:attrName>
                                        </p:attrNameLst>
                                      </p:cBhvr>
                                      <p:to>
                                        <p:strVal val="visible"/>
                                      </p:to>
                                    </p:set>
                                    <p:animEffect filter="fade" transition="in">
                                      <p:cBhvr>
                                        <p:cTn id="47" dur="2000"/>
                                        <p:tgtEl>
                                          <p:spTgt spid="664"/>
                                        </p:tgtEl>
                                      </p:cBhvr>
                                    </p:animEffect>
                                  </p:childTnLst>
                                </p:cTn>
                              </p:par>
                            </p:childTnLst>
                          </p:cTn>
                        </p:par>
                        <p:par>
                          <p:cTn id="48" fill="hold">
                            <p:stCondLst>
                              <p:cond delay="20500"/>
                            </p:stCondLst>
                            <p:childTnLst>
                              <p:par>
                                <p:cTn id="49" presetClass="entr" nodeType="afterEffect" presetID="10" grpId="12" fill="hold">
                                  <p:stCondLst>
                                    <p:cond delay="0"/>
                                  </p:stCondLst>
                                  <p:iterate type="el" backwards="0">
                                    <p:tmAbs val="0"/>
                                  </p:iterate>
                                  <p:childTnLst>
                                    <p:set>
                                      <p:cBhvr>
                                        <p:cTn id="50" fill="hold"/>
                                        <p:tgtEl>
                                          <p:spTgt spid="668"/>
                                        </p:tgtEl>
                                        <p:attrNameLst>
                                          <p:attrName>style.visibility</p:attrName>
                                        </p:attrNameLst>
                                      </p:cBhvr>
                                      <p:to>
                                        <p:strVal val="visible"/>
                                      </p:to>
                                    </p:set>
                                    <p:animEffect filter="fade" transition="in">
                                      <p:cBhvr>
                                        <p:cTn id="51" dur="2000"/>
                                        <p:tgtEl>
                                          <p:spTgt spid="668"/>
                                        </p:tgtEl>
                                      </p:cBhvr>
                                    </p:animEffect>
                                  </p:childTnLst>
                                </p:cTn>
                              </p:par>
                            </p:childTnLst>
                          </p:cTn>
                        </p:par>
                        <p:par>
                          <p:cTn id="52" fill="hold">
                            <p:stCondLst>
                              <p:cond delay="22500"/>
                            </p:stCondLst>
                            <p:childTnLst>
                              <p:par>
                                <p:cTn id="53" presetClass="entr" nodeType="afterEffect" presetID="10" grpId="13" fill="hold">
                                  <p:stCondLst>
                                    <p:cond delay="0"/>
                                  </p:stCondLst>
                                  <p:iterate type="el" backwards="0">
                                    <p:tmAbs val="0"/>
                                  </p:iterate>
                                  <p:childTnLst>
                                    <p:set>
                                      <p:cBhvr>
                                        <p:cTn id="54" fill="hold"/>
                                        <p:tgtEl>
                                          <p:spTgt spid="672"/>
                                        </p:tgtEl>
                                        <p:attrNameLst>
                                          <p:attrName>style.visibility</p:attrName>
                                        </p:attrNameLst>
                                      </p:cBhvr>
                                      <p:to>
                                        <p:strVal val="visible"/>
                                      </p:to>
                                    </p:set>
                                    <p:animEffect filter="fade" transition="in">
                                      <p:cBhvr>
                                        <p:cTn id="55" dur="2000"/>
                                        <p:tgtEl>
                                          <p:spTgt spid="672"/>
                                        </p:tgtEl>
                                      </p:cBhvr>
                                    </p:animEffect>
                                  </p:childTnLst>
                                </p:cTn>
                              </p:par>
                            </p:childTnLst>
                          </p:cTn>
                        </p:par>
                        <p:par>
                          <p:cTn id="56" fill="hold">
                            <p:stCondLst>
                              <p:cond delay="24500"/>
                            </p:stCondLst>
                            <p:childTnLst>
                              <p:par>
                                <p:cTn id="57" presetClass="entr" nodeType="afterEffect" presetID="10" grpId="14" fill="hold">
                                  <p:stCondLst>
                                    <p:cond delay="0"/>
                                  </p:stCondLst>
                                  <p:iterate type="el" backwards="0">
                                    <p:tmAbs val="0"/>
                                  </p:iterate>
                                  <p:childTnLst>
                                    <p:set>
                                      <p:cBhvr>
                                        <p:cTn id="58" fill="hold"/>
                                        <p:tgtEl>
                                          <p:spTgt spid="676"/>
                                        </p:tgtEl>
                                        <p:attrNameLst>
                                          <p:attrName>style.visibility</p:attrName>
                                        </p:attrNameLst>
                                      </p:cBhvr>
                                      <p:to>
                                        <p:strVal val="visible"/>
                                      </p:to>
                                    </p:set>
                                    <p:animEffect filter="fade" transition="in">
                                      <p:cBhvr>
                                        <p:cTn id="59" dur="2000"/>
                                        <p:tgtEl>
                                          <p:spTgt spid="676"/>
                                        </p:tgtEl>
                                      </p:cBhvr>
                                    </p:animEffect>
                                  </p:childTnLst>
                                </p:cTn>
                              </p:par>
                            </p:childTnLst>
                          </p:cTn>
                        </p:par>
                        <p:par>
                          <p:cTn id="60" fill="hold">
                            <p:stCondLst>
                              <p:cond delay="26500"/>
                            </p:stCondLst>
                            <p:childTnLst>
                              <p:par>
                                <p:cTn id="61" presetClass="entr" nodeType="afterEffect" presetID="10" grpId="15" fill="hold">
                                  <p:stCondLst>
                                    <p:cond delay="0"/>
                                  </p:stCondLst>
                                  <p:iterate type="el" backwards="0">
                                    <p:tmAbs val="0"/>
                                  </p:iterate>
                                  <p:childTnLst>
                                    <p:set>
                                      <p:cBhvr>
                                        <p:cTn id="62" fill="hold"/>
                                        <p:tgtEl>
                                          <p:spTgt spid="677"/>
                                        </p:tgtEl>
                                        <p:attrNameLst>
                                          <p:attrName>style.visibility</p:attrName>
                                        </p:attrNameLst>
                                      </p:cBhvr>
                                      <p:to>
                                        <p:strVal val="visible"/>
                                      </p:to>
                                    </p:set>
                                    <p:animEffect filter="fade" transition="in">
                                      <p:cBhvr>
                                        <p:cTn id="63" dur="2000"/>
                                        <p:tgtEl>
                                          <p:spTgt spid="677"/>
                                        </p:tgtEl>
                                      </p:cBhvr>
                                    </p:animEffect>
                                  </p:childTnLst>
                                </p:cTn>
                              </p:par>
                            </p:childTnLst>
                          </p:cTn>
                        </p:par>
                        <p:par>
                          <p:cTn id="64" fill="hold">
                            <p:stCondLst>
                              <p:cond delay="28500"/>
                            </p:stCondLst>
                            <p:childTnLst>
                              <p:par>
                                <p:cTn id="65" presetClass="entr" nodeType="afterEffect" presetID="10" grpId="16" fill="hold">
                                  <p:stCondLst>
                                    <p:cond delay="0"/>
                                  </p:stCondLst>
                                  <p:iterate type="el" backwards="0">
                                    <p:tmAbs val="0"/>
                                  </p:iterate>
                                  <p:childTnLst>
                                    <p:set>
                                      <p:cBhvr>
                                        <p:cTn id="66" fill="hold"/>
                                        <p:tgtEl>
                                          <p:spTgt spid="678"/>
                                        </p:tgtEl>
                                        <p:attrNameLst>
                                          <p:attrName>style.visibility</p:attrName>
                                        </p:attrNameLst>
                                      </p:cBhvr>
                                      <p:to>
                                        <p:strVal val="visible"/>
                                      </p:to>
                                    </p:set>
                                    <p:animEffect filter="fade" transition="in">
                                      <p:cBhvr>
                                        <p:cTn id="67" dur="2000"/>
                                        <p:tgtEl>
                                          <p:spTgt spid="678"/>
                                        </p:tgtEl>
                                      </p:cBhvr>
                                    </p:animEffect>
                                  </p:childTnLst>
                                </p:cTn>
                              </p:par>
                            </p:childTnLst>
                          </p:cTn>
                        </p:par>
                        <p:par>
                          <p:cTn id="68" fill="hold">
                            <p:stCondLst>
                              <p:cond delay="30500"/>
                            </p:stCondLst>
                            <p:childTnLst>
                              <p:par>
                                <p:cTn id="69" presetClass="entr" nodeType="afterEffect" presetID="10" grpId="17" fill="hold">
                                  <p:stCondLst>
                                    <p:cond delay="0"/>
                                  </p:stCondLst>
                                  <p:iterate type="el" backwards="0">
                                    <p:tmAbs val="0"/>
                                  </p:iterate>
                                  <p:childTnLst>
                                    <p:set>
                                      <p:cBhvr>
                                        <p:cTn id="70" fill="hold"/>
                                        <p:tgtEl>
                                          <p:spTgt spid="679"/>
                                        </p:tgtEl>
                                        <p:attrNameLst>
                                          <p:attrName>style.visibility</p:attrName>
                                        </p:attrNameLst>
                                      </p:cBhvr>
                                      <p:to>
                                        <p:strVal val="visible"/>
                                      </p:to>
                                    </p:set>
                                    <p:animEffect filter="fade" transition="in">
                                      <p:cBhvr>
                                        <p:cTn id="71" dur="2000"/>
                                        <p:tgtEl>
                                          <p:spTgt spid="679"/>
                                        </p:tgtEl>
                                      </p:cBhvr>
                                    </p:animEffect>
                                  </p:childTnLst>
                                </p:cTn>
                              </p:par>
                            </p:childTnLst>
                          </p:cTn>
                        </p:par>
                        <p:par>
                          <p:cTn id="72" fill="hold">
                            <p:stCondLst>
                              <p:cond delay="32500"/>
                            </p:stCondLst>
                            <p:childTnLst>
                              <p:par>
                                <p:cTn id="73" presetClass="entr" nodeType="afterEffect" presetID="10" grpId="18" fill="hold">
                                  <p:stCondLst>
                                    <p:cond delay="0"/>
                                  </p:stCondLst>
                                  <p:iterate type="el" backwards="0">
                                    <p:tmAbs val="0"/>
                                  </p:iterate>
                                  <p:childTnLst>
                                    <p:set>
                                      <p:cBhvr>
                                        <p:cTn id="74" fill="hold"/>
                                        <p:tgtEl>
                                          <p:spTgt spid="680"/>
                                        </p:tgtEl>
                                        <p:attrNameLst>
                                          <p:attrName>style.visibility</p:attrName>
                                        </p:attrNameLst>
                                      </p:cBhvr>
                                      <p:to>
                                        <p:strVal val="visible"/>
                                      </p:to>
                                    </p:set>
                                    <p:animEffect filter="fade" transition="in">
                                      <p:cBhvr>
                                        <p:cTn id="75" dur="2000"/>
                                        <p:tgtEl>
                                          <p:spTgt spid="680"/>
                                        </p:tgtEl>
                                      </p:cBhvr>
                                    </p:animEffect>
                                  </p:childTnLst>
                                </p:cTn>
                              </p:par>
                            </p:childTnLst>
                          </p:cTn>
                        </p:par>
                        <p:par>
                          <p:cTn id="76" fill="hold">
                            <p:stCondLst>
                              <p:cond delay="34500"/>
                            </p:stCondLst>
                            <p:childTnLst>
                              <p:par>
                                <p:cTn id="77" presetClass="entr" nodeType="afterEffect" presetID="10" grpId="19" fill="hold">
                                  <p:stCondLst>
                                    <p:cond delay="0"/>
                                  </p:stCondLst>
                                  <p:iterate type="el" backwards="0">
                                    <p:tmAbs val="0"/>
                                  </p:iterate>
                                  <p:childTnLst>
                                    <p:set>
                                      <p:cBhvr>
                                        <p:cTn id="78" fill="hold"/>
                                        <p:tgtEl>
                                          <p:spTgt spid="681"/>
                                        </p:tgtEl>
                                        <p:attrNameLst>
                                          <p:attrName>style.visibility</p:attrName>
                                        </p:attrNameLst>
                                      </p:cBhvr>
                                      <p:to>
                                        <p:strVal val="visible"/>
                                      </p:to>
                                    </p:set>
                                    <p:animEffect filter="fade" transition="in">
                                      <p:cBhvr>
                                        <p:cTn id="79" dur="2000"/>
                                        <p:tgtEl>
                                          <p:spTgt spid="681"/>
                                        </p:tgtEl>
                                      </p:cBhvr>
                                    </p:animEffect>
                                  </p:childTnLst>
                                </p:cTn>
                              </p:par>
                            </p:childTnLst>
                          </p:cTn>
                        </p:par>
                        <p:par>
                          <p:cTn id="80" fill="hold">
                            <p:stCondLst>
                              <p:cond delay="36500"/>
                            </p:stCondLst>
                            <p:childTnLst>
                              <p:par>
                                <p:cTn id="81" presetClass="entr" nodeType="afterEffect" presetID="10" grpId="20" fill="hold">
                                  <p:stCondLst>
                                    <p:cond delay="0"/>
                                  </p:stCondLst>
                                  <p:iterate type="el" backwards="0">
                                    <p:tmAbs val="0"/>
                                  </p:iterate>
                                  <p:childTnLst>
                                    <p:set>
                                      <p:cBhvr>
                                        <p:cTn id="82" fill="hold"/>
                                        <p:tgtEl>
                                          <p:spTgt spid="682"/>
                                        </p:tgtEl>
                                        <p:attrNameLst>
                                          <p:attrName>style.visibility</p:attrName>
                                        </p:attrNameLst>
                                      </p:cBhvr>
                                      <p:to>
                                        <p:strVal val="visible"/>
                                      </p:to>
                                    </p:set>
                                    <p:animEffect filter="fade" transition="in">
                                      <p:cBhvr>
                                        <p:cTn id="83" dur="2000"/>
                                        <p:tgtEl>
                                          <p:spTgt spid="682"/>
                                        </p:tgtEl>
                                      </p:cBhvr>
                                    </p:animEffect>
                                  </p:childTnLst>
                                </p:cTn>
                              </p:par>
                            </p:childTnLst>
                          </p:cTn>
                        </p:par>
                        <p:par>
                          <p:cTn id="84" fill="hold">
                            <p:stCondLst>
                              <p:cond delay="38500"/>
                            </p:stCondLst>
                            <p:childTnLst>
                              <p:par>
                                <p:cTn id="85" presetClass="entr" nodeType="afterEffect" presetID="10" grpId="21" fill="hold">
                                  <p:stCondLst>
                                    <p:cond delay="0"/>
                                  </p:stCondLst>
                                  <p:iterate type="el" backwards="0">
                                    <p:tmAbs val="0"/>
                                  </p:iterate>
                                  <p:childTnLst>
                                    <p:set>
                                      <p:cBhvr>
                                        <p:cTn id="86" fill="hold"/>
                                        <p:tgtEl>
                                          <p:spTgt spid="683"/>
                                        </p:tgtEl>
                                        <p:attrNameLst>
                                          <p:attrName>style.visibility</p:attrName>
                                        </p:attrNameLst>
                                      </p:cBhvr>
                                      <p:to>
                                        <p:strVal val="visible"/>
                                      </p:to>
                                    </p:set>
                                    <p:animEffect filter="fade" transition="in">
                                      <p:cBhvr>
                                        <p:cTn id="87" dur="2000"/>
                                        <p:tgtEl>
                                          <p:spTgt spid="683"/>
                                        </p:tgtEl>
                                      </p:cBhvr>
                                    </p:animEffect>
                                  </p:childTnLst>
                                </p:cTn>
                              </p:par>
                            </p:childTnLst>
                          </p:cTn>
                        </p:par>
                        <p:par>
                          <p:cTn id="88" fill="hold">
                            <p:stCondLst>
                              <p:cond delay="40500"/>
                            </p:stCondLst>
                            <p:childTnLst>
                              <p:par>
                                <p:cTn id="89" presetClass="entr" nodeType="afterEffect" presetID="10" grpId="22" fill="hold">
                                  <p:stCondLst>
                                    <p:cond delay="0"/>
                                  </p:stCondLst>
                                  <p:iterate type="el" backwards="0">
                                    <p:tmAbs val="0"/>
                                  </p:iterate>
                                  <p:childTnLst>
                                    <p:set>
                                      <p:cBhvr>
                                        <p:cTn id="90" fill="hold"/>
                                        <p:tgtEl>
                                          <p:spTgt spid="684"/>
                                        </p:tgtEl>
                                        <p:attrNameLst>
                                          <p:attrName>style.visibility</p:attrName>
                                        </p:attrNameLst>
                                      </p:cBhvr>
                                      <p:to>
                                        <p:strVal val="visible"/>
                                      </p:to>
                                    </p:set>
                                    <p:animEffect filter="fade" transition="in">
                                      <p:cBhvr>
                                        <p:cTn id="91" dur="2000"/>
                                        <p:tgtEl>
                                          <p:spTgt spid="684"/>
                                        </p:tgtEl>
                                      </p:cBhvr>
                                    </p:animEffect>
                                  </p:childTnLst>
                                </p:cTn>
                              </p:par>
                            </p:childTnLst>
                          </p:cTn>
                        </p:par>
                        <p:par>
                          <p:cTn id="92" fill="hold">
                            <p:stCondLst>
                              <p:cond delay="42500"/>
                            </p:stCondLst>
                            <p:childTnLst>
                              <p:par>
                                <p:cTn id="93" presetClass="entr" nodeType="afterEffect" presetID="10" grpId="23" fill="hold">
                                  <p:stCondLst>
                                    <p:cond delay="0"/>
                                  </p:stCondLst>
                                  <p:iterate type="el" backwards="0">
                                    <p:tmAbs val="0"/>
                                  </p:iterate>
                                  <p:childTnLst>
                                    <p:set>
                                      <p:cBhvr>
                                        <p:cTn id="94" fill="hold"/>
                                        <p:tgtEl>
                                          <p:spTgt spid="686"/>
                                        </p:tgtEl>
                                        <p:attrNameLst>
                                          <p:attrName>style.visibility</p:attrName>
                                        </p:attrNameLst>
                                      </p:cBhvr>
                                      <p:to>
                                        <p:strVal val="visible"/>
                                      </p:to>
                                    </p:set>
                                    <p:animEffect filter="fade" transition="in">
                                      <p:cBhvr>
                                        <p:cTn id="95" dur="500"/>
                                        <p:tgtEl>
                                          <p:spTgt spid="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7" grpId="15"/>
      <p:bldP build="whole" bldLvl="1" animBg="1" rev="0" advAuto="0" spid="685" grpId="1"/>
      <p:bldP build="whole" bldLvl="1" animBg="1" rev="0" advAuto="0" spid="678" grpId="16"/>
      <p:bldP build="whole" bldLvl="1" animBg="1" rev="0" advAuto="0" spid="684" grpId="22"/>
      <p:bldP build="whole" bldLvl="1" animBg="1" rev="0" advAuto="0" spid="679" grpId="17"/>
      <p:bldP build="whole" bldLvl="1" animBg="1" rev="0" advAuto="0" spid="660" grpId="10"/>
      <p:bldP build="whole" bldLvl="1" animBg="1" rev="0" advAuto="0" spid="676" grpId="14"/>
      <p:bldP build="whole" bldLvl="1" animBg="1" rev="0" advAuto="0" spid="655" grpId="5"/>
      <p:bldP build="whole" bldLvl="1" animBg="1" rev="0" advAuto="0" spid="681" grpId="19"/>
      <p:bldP build="whole" bldLvl="1" animBg="1" rev="0" advAuto="0" spid="657" grpId="7"/>
      <p:bldP build="whole" bldLvl="1" animBg="1" rev="0" advAuto="0" spid="686" grpId="23"/>
      <p:bldP build="whole" bldLvl="1" animBg="1" rev="0" advAuto="0" spid="672" grpId="13"/>
      <p:bldP build="whole" bldLvl="1" animBg="1" rev="0" advAuto="0" spid="656" grpId="6"/>
      <p:bldP build="whole" bldLvl="1" animBg="1" rev="0" advAuto="0" spid="658" grpId="8"/>
      <p:bldP build="whole" bldLvl="1" animBg="1" rev="0" advAuto="0" spid="668" grpId="12"/>
      <p:bldP build="whole" bldLvl="1" animBg="1" rev="0" advAuto="0" spid="680" grpId="18"/>
      <p:bldP build="whole" bldLvl="1" animBg="1" rev="0" advAuto="0" spid="683" grpId="21"/>
      <p:bldP build="whole" bldLvl="1" animBg="1" rev="0" advAuto="0" spid="682" grpId="20"/>
      <p:bldP build="whole" bldLvl="1" animBg="1" rev="0" advAuto="0" spid="654" grpId="4"/>
      <p:bldP build="whole" bldLvl="1" animBg="1" rev="0" advAuto="0" spid="664" grpId="11"/>
      <p:bldP build="whole" bldLvl="1" animBg="1" rev="0" advAuto="0" spid="652" grpId="2"/>
      <p:bldP build="whole" bldLvl="1" animBg="1" rev="0" advAuto="0" spid="659" grpId="9"/>
      <p:bldP build="whole" bldLvl="1" animBg="1" rev="0" advAuto="0" spid="653" grpId="3"/>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Rectangle: Diagonal Corners Rounded 2"/>
          <p:cNvSpPr/>
          <p:nvPr/>
        </p:nvSpPr>
        <p:spPr>
          <a:xfrm>
            <a:off x="6121644" y="2387862"/>
            <a:ext cx="1408444" cy="1408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0800" y="0"/>
                </a:lnTo>
                <a:cubicBezTo>
                  <a:pt x="16765" y="0"/>
                  <a:pt x="21600" y="4835"/>
                  <a:pt x="21600" y="10800"/>
                </a:cubicBezTo>
                <a:lnTo>
                  <a:pt x="21600" y="18000"/>
                </a:lnTo>
                <a:cubicBezTo>
                  <a:pt x="21600" y="19988"/>
                  <a:pt x="19988" y="21600"/>
                  <a:pt x="18000" y="21600"/>
                </a:cubicBezTo>
                <a:lnTo>
                  <a:pt x="10800" y="21600"/>
                </a:lnTo>
                <a:cubicBezTo>
                  <a:pt x="4835" y="21600"/>
                  <a:pt x="0" y="16765"/>
                  <a:pt x="0" y="10800"/>
                </a:cubicBezTo>
                <a:lnTo>
                  <a:pt x="0" y="3600"/>
                </a:lnTo>
                <a:cubicBezTo>
                  <a:pt x="0" y="1612"/>
                  <a:pt x="1612" y="0"/>
                  <a:pt x="3600" y="0"/>
                </a:cubicBezTo>
                <a:close/>
              </a:path>
            </a:pathLst>
          </a:custGeom>
          <a:solidFill>
            <a:schemeClr val="accent4"/>
          </a:solidFill>
          <a:ln w="12700">
            <a:miter lim="400000"/>
          </a:ln>
        </p:spPr>
        <p:txBody>
          <a:bodyPr lIns="45718" tIns="45718" rIns="45718" bIns="45718" anchor="ctr"/>
          <a:lstStyle/>
          <a:p>
            <a:pPr algn="ctr"/>
          </a:p>
        </p:txBody>
      </p:sp>
      <p:sp>
        <p:nvSpPr>
          <p:cNvPr id="689" name="Rectangle: Diagonal Corners Rounded 4"/>
          <p:cNvSpPr/>
          <p:nvPr/>
        </p:nvSpPr>
        <p:spPr>
          <a:xfrm>
            <a:off x="6202014" y="4018600"/>
            <a:ext cx="1408444" cy="1408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0800" y="0"/>
                </a:lnTo>
                <a:cubicBezTo>
                  <a:pt x="16765" y="0"/>
                  <a:pt x="21600" y="4835"/>
                  <a:pt x="21600" y="10800"/>
                </a:cubicBezTo>
                <a:lnTo>
                  <a:pt x="21600" y="18000"/>
                </a:lnTo>
                <a:cubicBezTo>
                  <a:pt x="21600" y="19988"/>
                  <a:pt x="19988" y="21600"/>
                  <a:pt x="18000" y="21600"/>
                </a:cubicBezTo>
                <a:lnTo>
                  <a:pt x="10800" y="21600"/>
                </a:lnTo>
                <a:cubicBezTo>
                  <a:pt x="4835" y="21600"/>
                  <a:pt x="0" y="16765"/>
                  <a:pt x="0" y="10800"/>
                </a:cubicBezTo>
                <a:lnTo>
                  <a:pt x="0" y="3600"/>
                </a:lnTo>
                <a:cubicBezTo>
                  <a:pt x="0" y="1612"/>
                  <a:pt x="1612" y="0"/>
                  <a:pt x="3600" y="0"/>
                </a:cubicBezTo>
                <a:close/>
              </a:path>
            </a:pathLst>
          </a:custGeom>
          <a:solidFill>
            <a:schemeClr val="accent3"/>
          </a:solidFill>
          <a:ln w="12700">
            <a:miter lim="400000"/>
          </a:ln>
        </p:spPr>
        <p:txBody>
          <a:bodyPr lIns="45718" tIns="45718" rIns="45718" bIns="45718" anchor="ctr"/>
          <a:lstStyle/>
          <a:p>
            <a:pPr algn="ctr"/>
          </a:p>
        </p:txBody>
      </p:sp>
      <p:sp>
        <p:nvSpPr>
          <p:cNvPr id="690" name="Rectangle: Diagonal Corners Rounded 5"/>
          <p:cNvSpPr/>
          <p:nvPr/>
        </p:nvSpPr>
        <p:spPr>
          <a:xfrm>
            <a:off x="4476441" y="4018600"/>
            <a:ext cx="1408444" cy="1408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0800" y="0"/>
                </a:lnTo>
                <a:cubicBezTo>
                  <a:pt x="16765" y="0"/>
                  <a:pt x="21600" y="4835"/>
                  <a:pt x="21600" y="10800"/>
                </a:cubicBezTo>
                <a:lnTo>
                  <a:pt x="21600" y="18000"/>
                </a:lnTo>
                <a:cubicBezTo>
                  <a:pt x="21600" y="19988"/>
                  <a:pt x="19988" y="21600"/>
                  <a:pt x="18000" y="21600"/>
                </a:cubicBezTo>
                <a:lnTo>
                  <a:pt x="10800" y="21600"/>
                </a:lnTo>
                <a:cubicBezTo>
                  <a:pt x="4835" y="21600"/>
                  <a:pt x="0" y="16765"/>
                  <a:pt x="0" y="10800"/>
                </a:cubicBezTo>
                <a:lnTo>
                  <a:pt x="0" y="3600"/>
                </a:lnTo>
                <a:cubicBezTo>
                  <a:pt x="0" y="1612"/>
                  <a:pt x="1612" y="0"/>
                  <a:pt x="3600" y="0"/>
                </a:cubicBezTo>
                <a:close/>
              </a:path>
            </a:pathLst>
          </a:custGeom>
          <a:solidFill>
            <a:schemeClr val="accent2"/>
          </a:solidFill>
          <a:ln w="12700">
            <a:miter lim="400000"/>
          </a:ln>
        </p:spPr>
        <p:txBody>
          <a:bodyPr lIns="45718" tIns="45718" rIns="45718" bIns="45718" anchor="ctr"/>
          <a:lstStyle/>
          <a:p>
            <a:pPr algn="ctr"/>
          </a:p>
        </p:txBody>
      </p:sp>
      <p:sp>
        <p:nvSpPr>
          <p:cNvPr id="691" name="Rectangle: Diagonal Corners Rounded 6"/>
          <p:cNvSpPr/>
          <p:nvPr/>
        </p:nvSpPr>
        <p:spPr>
          <a:xfrm>
            <a:off x="4476441" y="2387862"/>
            <a:ext cx="1408444" cy="1408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0800" y="0"/>
                </a:lnTo>
                <a:cubicBezTo>
                  <a:pt x="16765" y="0"/>
                  <a:pt x="21600" y="4835"/>
                  <a:pt x="21600" y="10800"/>
                </a:cubicBezTo>
                <a:lnTo>
                  <a:pt x="21600" y="18000"/>
                </a:lnTo>
                <a:cubicBezTo>
                  <a:pt x="21600" y="19988"/>
                  <a:pt x="19988" y="21600"/>
                  <a:pt x="18000" y="21600"/>
                </a:cubicBezTo>
                <a:lnTo>
                  <a:pt x="10800" y="21600"/>
                </a:lnTo>
                <a:cubicBezTo>
                  <a:pt x="4835" y="21600"/>
                  <a:pt x="0" y="16765"/>
                  <a:pt x="0" y="10800"/>
                </a:cubicBezTo>
                <a:lnTo>
                  <a:pt x="0" y="3600"/>
                </a:lnTo>
                <a:cubicBezTo>
                  <a:pt x="0" y="1612"/>
                  <a:pt x="1612" y="0"/>
                  <a:pt x="3600" y="0"/>
                </a:cubicBezTo>
                <a:close/>
              </a:path>
            </a:pathLst>
          </a:custGeom>
          <a:solidFill>
            <a:schemeClr val="accent1"/>
          </a:solidFill>
          <a:ln w="12700">
            <a:miter lim="400000"/>
          </a:ln>
        </p:spPr>
        <p:txBody>
          <a:bodyPr lIns="45718" tIns="45718" rIns="45718" bIns="45718" anchor="ctr"/>
          <a:lstStyle/>
          <a:p>
            <a:pPr algn="ctr"/>
          </a:p>
        </p:txBody>
      </p:sp>
      <p:sp>
        <p:nvSpPr>
          <p:cNvPr id="692" name="Freeform 425"/>
          <p:cNvSpPr/>
          <p:nvPr/>
        </p:nvSpPr>
        <p:spPr>
          <a:xfrm>
            <a:off x="4928449" y="2780401"/>
            <a:ext cx="551970" cy="506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03" y="18754"/>
                </a:moveTo>
                <a:lnTo>
                  <a:pt x="11514" y="18796"/>
                </a:lnTo>
                <a:lnTo>
                  <a:pt x="11457" y="18796"/>
                </a:lnTo>
                <a:lnTo>
                  <a:pt x="11163" y="18803"/>
                </a:lnTo>
                <a:lnTo>
                  <a:pt x="11163" y="20798"/>
                </a:lnTo>
                <a:lnTo>
                  <a:pt x="11896" y="20784"/>
                </a:lnTo>
                <a:lnTo>
                  <a:pt x="12603" y="20749"/>
                </a:lnTo>
                <a:lnTo>
                  <a:pt x="12603" y="18754"/>
                </a:lnTo>
                <a:close/>
                <a:moveTo>
                  <a:pt x="9003" y="18754"/>
                </a:moveTo>
                <a:lnTo>
                  <a:pt x="9003" y="20756"/>
                </a:lnTo>
                <a:lnTo>
                  <a:pt x="9704" y="20784"/>
                </a:lnTo>
                <a:lnTo>
                  <a:pt x="10443" y="20798"/>
                </a:lnTo>
                <a:lnTo>
                  <a:pt x="10443" y="18803"/>
                </a:lnTo>
                <a:lnTo>
                  <a:pt x="10143" y="18796"/>
                </a:lnTo>
                <a:lnTo>
                  <a:pt x="10086" y="18796"/>
                </a:lnTo>
                <a:lnTo>
                  <a:pt x="9003" y="18754"/>
                </a:lnTo>
                <a:close/>
                <a:moveTo>
                  <a:pt x="14400" y="18615"/>
                </a:moveTo>
                <a:lnTo>
                  <a:pt x="13862" y="18664"/>
                </a:lnTo>
                <a:lnTo>
                  <a:pt x="13323" y="18706"/>
                </a:lnTo>
                <a:lnTo>
                  <a:pt x="13323" y="20707"/>
                </a:lnTo>
                <a:lnTo>
                  <a:pt x="13868" y="20658"/>
                </a:lnTo>
                <a:lnTo>
                  <a:pt x="14400" y="20596"/>
                </a:lnTo>
                <a:lnTo>
                  <a:pt x="14400" y="18615"/>
                </a:lnTo>
                <a:close/>
                <a:moveTo>
                  <a:pt x="7200" y="18615"/>
                </a:moveTo>
                <a:lnTo>
                  <a:pt x="7200" y="20596"/>
                </a:lnTo>
                <a:lnTo>
                  <a:pt x="7732" y="20658"/>
                </a:lnTo>
                <a:lnTo>
                  <a:pt x="8283" y="20707"/>
                </a:lnTo>
                <a:lnTo>
                  <a:pt x="8283" y="18713"/>
                </a:lnTo>
                <a:lnTo>
                  <a:pt x="7738" y="18664"/>
                </a:lnTo>
                <a:lnTo>
                  <a:pt x="7200" y="18615"/>
                </a:lnTo>
                <a:close/>
                <a:moveTo>
                  <a:pt x="16203" y="18357"/>
                </a:moveTo>
                <a:lnTo>
                  <a:pt x="15671" y="18448"/>
                </a:lnTo>
                <a:lnTo>
                  <a:pt x="15120" y="18524"/>
                </a:lnTo>
                <a:lnTo>
                  <a:pt x="15120" y="20505"/>
                </a:lnTo>
                <a:lnTo>
                  <a:pt x="15677" y="20414"/>
                </a:lnTo>
                <a:lnTo>
                  <a:pt x="16203" y="20324"/>
                </a:lnTo>
                <a:lnTo>
                  <a:pt x="16203" y="18357"/>
                </a:lnTo>
                <a:close/>
                <a:moveTo>
                  <a:pt x="5403" y="18357"/>
                </a:moveTo>
                <a:lnTo>
                  <a:pt x="5403" y="20324"/>
                </a:lnTo>
                <a:lnTo>
                  <a:pt x="5923" y="20414"/>
                </a:lnTo>
                <a:lnTo>
                  <a:pt x="6480" y="20505"/>
                </a:lnTo>
                <a:lnTo>
                  <a:pt x="6480" y="18524"/>
                </a:lnTo>
                <a:lnTo>
                  <a:pt x="5929" y="18448"/>
                </a:lnTo>
                <a:lnTo>
                  <a:pt x="5403" y="18357"/>
                </a:lnTo>
                <a:close/>
                <a:moveTo>
                  <a:pt x="18000" y="17945"/>
                </a:moveTo>
                <a:lnTo>
                  <a:pt x="17474" y="18078"/>
                </a:lnTo>
                <a:lnTo>
                  <a:pt x="16923" y="18210"/>
                </a:lnTo>
                <a:lnTo>
                  <a:pt x="16923" y="20170"/>
                </a:lnTo>
                <a:lnTo>
                  <a:pt x="17305" y="20073"/>
                </a:lnTo>
                <a:lnTo>
                  <a:pt x="17668" y="19968"/>
                </a:lnTo>
                <a:lnTo>
                  <a:pt x="18000" y="19870"/>
                </a:lnTo>
                <a:lnTo>
                  <a:pt x="18000" y="17945"/>
                </a:lnTo>
                <a:close/>
                <a:moveTo>
                  <a:pt x="3600" y="17945"/>
                </a:moveTo>
                <a:lnTo>
                  <a:pt x="3600" y="19870"/>
                </a:lnTo>
                <a:lnTo>
                  <a:pt x="3932" y="19968"/>
                </a:lnTo>
                <a:lnTo>
                  <a:pt x="4295" y="20073"/>
                </a:lnTo>
                <a:lnTo>
                  <a:pt x="4683" y="20170"/>
                </a:lnTo>
                <a:lnTo>
                  <a:pt x="4683" y="18210"/>
                </a:lnTo>
                <a:lnTo>
                  <a:pt x="4126" y="18078"/>
                </a:lnTo>
                <a:lnTo>
                  <a:pt x="3600" y="17945"/>
                </a:lnTo>
                <a:close/>
                <a:moveTo>
                  <a:pt x="19803" y="17143"/>
                </a:moveTo>
                <a:lnTo>
                  <a:pt x="19571" y="17297"/>
                </a:lnTo>
                <a:lnTo>
                  <a:pt x="19315" y="17436"/>
                </a:lnTo>
                <a:lnTo>
                  <a:pt x="19027" y="17562"/>
                </a:lnTo>
                <a:lnTo>
                  <a:pt x="18720" y="17694"/>
                </a:lnTo>
                <a:lnTo>
                  <a:pt x="18720" y="19605"/>
                </a:lnTo>
                <a:lnTo>
                  <a:pt x="18970" y="19501"/>
                </a:lnTo>
                <a:lnTo>
                  <a:pt x="19183" y="19389"/>
                </a:lnTo>
                <a:lnTo>
                  <a:pt x="19371" y="19284"/>
                </a:lnTo>
                <a:lnTo>
                  <a:pt x="19528" y="19180"/>
                </a:lnTo>
                <a:lnTo>
                  <a:pt x="19640" y="19075"/>
                </a:lnTo>
                <a:lnTo>
                  <a:pt x="19728" y="18985"/>
                </a:lnTo>
                <a:lnTo>
                  <a:pt x="19778" y="18887"/>
                </a:lnTo>
                <a:lnTo>
                  <a:pt x="19803" y="18803"/>
                </a:lnTo>
                <a:lnTo>
                  <a:pt x="19803" y="17143"/>
                </a:lnTo>
                <a:close/>
                <a:moveTo>
                  <a:pt x="1803" y="17143"/>
                </a:moveTo>
                <a:lnTo>
                  <a:pt x="1803" y="18803"/>
                </a:lnTo>
                <a:lnTo>
                  <a:pt x="1822" y="18887"/>
                </a:lnTo>
                <a:lnTo>
                  <a:pt x="1872" y="18985"/>
                </a:lnTo>
                <a:lnTo>
                  <a:pt x="1960" y="19075"/>
                </a:lnTo>
                <a:lnTo>
                  <a:pt x="2072" y="19180"/>
                </a:lnTo>
                <a:lnTo>
                  <a:pt x="2235" y="19284"/>
                </a:lnTo>
                <a:lnTo>
                  <a:pt x="2417" y="19389"/>
                </a:lnTo>
                <a:lnTo>
                  <a:pt x="2630" y="19501"/>
                </a:lnTo>
                <a:lnTo>
                  <a:pt x="2880" y="19605"/>
                </a:lnTo>
                <a:lnTo>
                  <a:pt x="2880" y="17694"/>
                </a:lnTo>
                <a:lnTo>
                  <a:pt x="2573" y="17562"/>
                </a:lnTo>
                <a:lnTo>
                  <a:pt x="2285" y="17436"/>
                </a:lnTo>
                <a:lnTo>
                  <a:pt x="2029" y="17297"/>
                </a:lnTo>
                <a:lnTo>
                  <a:pt x="1803" y="17143"/>
                </a:lnTo>
                <a:close/>
                <a:moveTo>
                  <a:pt x="18864" y="15400"/>
                </a:moveTo>
                <a:lnTo>
                  <a:pt x="18814" y="15435"/>
                </a:lnTo>
                <a:lnTo>
                  <a:pt x="18758" y="15469"/>
                </a:lnTo>
                <a:lnTo>
                  <a:pt x="18639" y="15553"/>
                </a:lnTo>
                <a:lnTo>
                  <a:pt x="18545" y="15616"/>
                </a:lnTo>
                <a:lnTo>
                  <a:pt x="18257" y="15776"/>
                </a:lnTo>
                <a:lnTo>
                  <a:pt x="17937" y="15937"/>
                </a:lnTo>
                <a:lnTo>
                  <a:pt x="17587" y="16076"/>
                </a:lnTo>
                <a:lnTo>
                  <a:pt x="17211" y="16209"/>
                </a:lnTo>
                <a:lnTo>
                  <a:pt x="16804" y="16334"/>
                </a:lnTo>
                <a:lnTo>
                  <a:pt x="16378" y="16453"/>
                </a:lnTo>
                <a:lnTo>
                  <a:pt x="15934" y="16557"/>
                </a:lnTo>
                <a:lnTo>
                  <a:pt x="15890" y="16571"/>
                </a:lnTo>
                <a:lnTo>
                  <a:pt x="15853" y="16585"/>
                </a:lnTo>
                <a:lnTo>
                  <a:pt x="15514" y="16655"/>
                </a:lnTo>
                <a:lnTo>
                  <a:pt x="14938" y="16767"/>
                </a:lnTo>
                <a:lnTo>
                  <a:pt x="14331" y="16864"/>
                </a:lnTo>
                <a:lnTo>
                  <a:pt x="13699" y="16955"/>
                </a:lnTo>
                <a:lnTo>
                  <a:pt x="13674" y="16955"/>
                </a:lnTo>
                <a:lnTo>
                  <a:pt x="13091" y="17025"/>
                </a:lnTo>
                <a:lnTo>
                  <a:pt x="12497" y="17088"/>
                </a:lnTo>
                <a:lnTo>
                  <a:pt x="11889" y="17129"/>
                </a:lnTo>
                <a:lnTo>
                  <a:pt x="11883" y="17129"/>
                </a:lnTo>
                <a:lnTo>
                  <a:pt x="11107" y="17171"/>
                </a:lnTo>
                <a:lnTo>
                  <a:pt x="10330" y="17192"/>
                </a:lnTo>
                <a:lnTo>
                  <a:pt x="9723" y="17199"/>
                </a:lnTo>
                <a:lnTo>
                  <a:pt x="9266" y="17199"/>
                </a:lnTo>
                <a:lnTo>
                  <a:pt x="8402" y="17171"/>
                </a:lnTo>
                <a:lnTo>
                  <a:pt x="7563" y="17129"/>
                </a:lnTo>
                <a:lnTo>
                  <a:pt x="6887" y="17081"/>
                </a:lnTo>
                <a:lnTo>
                  <a:pt x="6230" y="17011"/>
                </a:lnTo>
                <a:lnTo>
                  <a:pt x="5597" y="16941"/>
                </a:lnTo>
                <a:lnTo>
                  <a:pt x="4977" y="16843"/>
                </a:lnTo>
                <a:lnTo>
                  <a:pt x="4383" y="16746"/>
                </a:lnTo>
                <a:lnTo>
                  <a:pt x="3819" y="16634"/>
                </a:lnTo>
                <a:lnTo>
                  <a:pt x="3274" y="16509"/>
                </a:lnTo>
                <a:lnTo>
                  <a:pt x="2767" y="16369"/>
                </a:lnTo>
                <a:lnTo>
                  <a:pt x="2592" y="16320"/>
                </a:lnTo>
                <a:lnTo>
                  <a:pt x="2473" y="16285"/>
                </a:lnTo>
                <a:lnTo>
                  <a:pt x="2173" y="16188"/>
                </a:lnTo>
                <a:lnTo>
                  <a:pt x="2141" y="16181"/>
                </a:lnTo>
                <a:lnTo>
                  <a:pt x="1809" y="16062"/>
                </a:lnTo>
                <a:lnTo>
                  <a:pt x="1859" y="16160"/>
                </a:lnTo>
                <a:lnTo>
                  <a:pt x="1953" y="16271"/>
                </a:lnTo>
                <a:lnTo>
                  <a:pt x="2091" y="16383"/>
                </a:lnTo>
                <a:lnTo>
                  <a:pt x="2266" y="16509"/>
                </a:lnTo>
                <a:lnTo>
                  <a:pt x="2479" y="16627"/>
                </a:lnTo>
                <a:lnTo>
                  <a:pt x="2742" y="16753"/>
                </a:lnTo>
                <a:lnTo>
                  <a:pt x="3043" y="16871"/>
                </a:lnTo>
                <a:lnTo>
                  <a:pt x="3375" y="16997"/>
                </a:lnTo>
                <a:lnTo>
                  <a:pt x="3782" y="17129"/>
                </a:lnTo>
                <a:lnTo>
                  <a:pt x="4226" y="17262"/>
                </a:lnTo>
                <a:lnTo>
                  <a:pt x="4714" y="17373"/>
                </a:lnTo>
                <a:lnTo>
                  <a:pt x="5240" y="17492"/>
                </a:lnTo>
                <a:lnTo>
                  <a:pt x="5804" y="17604"/>
                </a:lnTo>
                <a:lnTo>
                  <a:pt x="6411" y="17694"/>
                </a:lnTo>
                <a:lnTo>
                  <a:pt x="7050" y="17785"/>
                </a:lnTo>
                <a:lnTo>
                  <a:pt x="7726" y="17855"/>
                </a:lnTo>
                <a:lnTo>
                  <a:pt x="8433" y="17910"/>
                </a:lnTo>
                <a:lnTo>
                  <a:pt x="9172" y="17959"/>
                </a:lnTo>
                <a:lnTo>
                  <a:pt x="9560" y="17980"/>
                </a:lnTo>
                <a:lnTo>
                  <a:pt x="9892" y="17987"/>
                </a:lnTo>
                <a:lnTo>
                  <a:pt x="10343" y="18001"/>
                </a:lnTo>
                <a:lnTo>
                  <a:pt x="11257" y="18001"/>
                </a:lnTo>
                <a:lnTo>
                  <a:pt x="11708" y="17994"/>
                </a:lnTo>
                <a:lnTo>
                  <a:pt x="12040" y="17980"/>
                </a:lnTo>
                <a:lnTo>
                  <a:pt x="12428" y="17966"/>
                </a:lnTo>
                <a:lnTo>
                  <a:pt x="13167" y="17917"/>
                </a:lnTo>
                <a:lnTo>
                  <a:pt x="13874" y="17855"/>
                </a:lnTo>
                <a:lnTo>
                  <a:pt x="14550" y="17785"/>
                </a:lnTo>
                <a:lnTo>
                  <a:pt x="15195" y="17694"/>
                </a:lnTo>
                <a:lnTo>
                  <a:pt x="15796" y="17604"/>
                </a:lnTo>
                <a:lnTo>
                  <a:pt x="16360" y="17492"/>
                </a:lnTo>
                <a:lnTo>
                  <a:pt x="16886" y="17373"/>
                </a:lnTo>
                <a:lnTo>
                  <a:pt x="17374" y="17262"/>
                </a:lnTo>
                <a:lnTo>
                  <a:pt x="17818" y="17129"/>
                </a:lnTo>
                <a:lnTo>
                  <a:pt x="18225" y="16997"/>
                </a:lnTo>
                <a:lnTo>
                  <a:pt x="18532" y="16885"/>
                </a:lnTo>
                <a:lnTo>
                  <a:pt x="18814" y="16774"/>
                </a:lnTo>
                <a:lnTo>
                  <a:pt x="19052" y="16655"/>
                </a:lnTo>
                <a:lnTo>
                  <a:pt x="19271" y="16543"/>
                </a:lnTo>
                <a:lnTo>
                  <a:pt x="19446" y="16439"/>
                </a:lnTo>
                <a:lnTo>
                  <a:pt x="19590" y="16327"/>
                </a:lnTo>
                <a:lnTo>
                  <a:pt x="19697" y="16230"/>
                </a:lnTo>
                <a:lnTo>
                  <a:pt x="19759" y="16125"/>
                </a:lnTo>
                <a:lnTo>
                  <a:pt x="19791" y="16027"/>
                </a:lnTo>
                <a:lnTo>
                  <a:pt x="19778" y="15986"/>
                </a:lnTo>
                <a:lnTo>
                  <a:pt x="19741" y="15930"/>
                </a:lnTo>
                <a:lnTo>
                  <a:pt x="19678" y="15860"/>
                </a:lnTo>
                <a:lnTo>
                  <a:pt x="19590" y="15783"/>
                </a:lnTo>
                <a:lnTo>
                  <a:pt x="19465" y="15693"/>
                </a:lnTo>
                <a:lnTo>
                  <a:pt x="19309" y="15602"/>
                </a:lnTo>
                <a:lnTo>
                  <a:pt x="19108" y="15497"/>
                </a:lnTo>
                <a:lnTo>
                  <a:pt x="18864" y="15400"/>
                </a:lnTo>
                <a:close/>
                <a:moveTo>
                  <a:pt x="11520" y="14360"/>
                </a:moveTo>
                <a:lnTo>
                  <a:pt x="10975" y="14381"/>
                </a:lnTo>
                <a:lnTo>
                  <a:pt x="10431" y="14395"/>
                </a:lnTo>
                <a:lnTo>
                  <a:pt x="10381" y="14395"/>
                </a:lnTo>
                <a:lnTo>
                  <a:pt x="10080" y="14402"/>
                </a:lnTo>
                <a:lnTo>
                  <a:pt x="10080" y="16404"/>
                </a:lnTo>
                <a:lnTo>
                  <a:pt x="10474" y="16390"/>
                </a:lnTo>
                <a:lnTo>
                  <a:pt x="10631" y="16383"/>
                </a:lnTo>
                <a:lnTo>
                  <a:pt x="11288" y="16362"/>
                </a:lnTo>
                <a:lnTo>
                  <a:pt x="11520" y="16348"/>
                </a:lnTo>
                <a:lnTo>
                  <a:pt x="11520" y="14360"/>
                </a:lnTo>
                <a:close/>
                <a:moveTo>
                  <a:pt x="7920" y="14360"/>
                </a:moveTo>
                <a:lnTo>
                  <a:pt x="7920" y="16348"/>
                </a:lnTo>
                <a:lnTo>
                  <a:pt x="8502" y="16376"/>
                </a:lnTo>
                <a:lnTo>
                  <a:pt x="8571" y="16376"/>
                </a:lnTo>
                <a:lnTo>
                  <a:pt x="9059" y="16390"/>
                </a:lnTo>
                <a:lnTo>
                  <a:pt x="9153" y="16390"/>
                </a:lnTo>
                <a:lnTo>
                  <a:pt x="9360" y="16404"/>
                </a:lnTo>
                <a:lnTo>
                  <a:pt x="9360" y="14402"/>
                </a:lnTo>
                <a:lnTo>
                  <a:pt x="9066" y="14395"/>
                </a:lnTo>
                <a:lnTo>
                  <a:pt x="9009" y="14395"/>
                </a:lnTo>
                <a:lnTo>
                  <a:pt x="8465" y="14381"/>
                </a:lnTo>
                <a:lnTo>
                  <a:pt x="7920" y="14360"/>
                </a:lnTo>
                <a:close/>
                <a:moveTo>
                  <a:pt x="13323" y="14214"/>
                </a:moveTo>
                <a:lnTo>
                  <a:pt x="12785" y="14263"/>
                </a:lnTo>
                <a:lnTo>
                  <a:pt x="12240" y="14312"/>
                </a:lnTo>
                <a:lnTo>
                  <a:pt x="12240" y="16306"/>
                </a:lnTo>
                <a:lnTo>
                  <a:pt x="12484" y="16285"/>
                </a:lnTo>
                <a:lnTo>
                  <a:pt x="12641" y="16271"/>
                </a:lnTo>
                <a:lnTo>
                  <a:pt x="12979" y="16237"/>
                </a:lnTo>
                <a:lnTo>
                  <a:pt x="13323" y="16195"/>
                </a:lnTo>
                <a:lnTo>
                  <a:pt x="13323" y="14214"/>
                </a:lnTo>
                <a:close/>
                <a:moveTo>
                  <a:pt x="6123" y="14214"/>
                </a:moveTo>
                <a:lnTo>
                  <a:pt x="6123" y="16195"/>
                </a:lnTo>
                <a:lnTo>
                  <a:pt x="6198" y="16209"/>
                </a:lnTo>
                <a:lnTo>
                  <a:pt x="6311" y="16216"/>
                </a:lnTo>
                <a:lnTo>
                  <a:pt x="6749" y="16265"/>
                </a:lnTo>
                <a:lnTo>
                  <a:pt x="7200" y="16306"/>
                </a:lnTo>
                <a:lnTo>
                  <a:pt x="7200" y="14312"/>
                </a:lnTo>
                <a:lnTo>
                  <a:pt x="6655" y="14263"/>
                </a:lnTo>
                <a:lnTo>
                  <a:pt x="6123" y="14214"/>
                </a:lnTo>
                <a:close/>
                <a:moveTo>
                  <a:pt x="15120" y="13956"/>
                </a:moveTo>
                <a:lnTo>
                  <a:pt x="14588" y="14047"/>
                </a:lnTo>
                <a:lnTo>
                  <a:pt x="14043" y="14123"/>
                </a:lnTo>
                <a:lnTo>
                  <a:pt x="14043" y="16104"/>
                </a:lnTo>
                <a:lnTo>
                  <a:pt x="14594" y="16013"/>
                </a:lnTo>
                <a:lnTo>
                  <a:pt x="15120" y="15923"/>
                </a:lnTo>
                <a:lnTo>
                  <a:pt x="15120" y="13956"/>
                </a:lnTo>
                <a:close/>
                <a:moveTo>
                  <a:pt x="4320" y="13956"/>
                </a:moveTo>
                <a:lnTo>
                  <a:pt x="4320" y="15923"/>
                </a:lnTo>
                <a:lnTo>
                  <a:pt x="4846" y="16013"/>
                </a:lnTo>
                <a:lnTo>
                  <a:pt x="5403" y="16104"/>
                </a:lnTo>
                <a:lnTo>
                  <a:pt x="5403" y="14123"/>
                </a:lnTo>
                <a:lnTo>
                  <a:pt x="4852" y="14047"/>
                </a:lnTo>
                <a:lnTo>
                  <a:pt x="4320" y="13956"/>
                </a:lnTo>
                <a:close/>
                <a:moveTo>
                  <a:pt x="16923" y="13537"/>
                </a:moveTo>
                <a:lnTo>
                  <a:pt x="16397" y="13684"/>
                </a:lnTo>
                <a:lnTo>
                  <a:pt x="15840" y="13809"/>
                </a:lnTo>
                <a:lnTo>
                  <a:pt x="15840" y="15769"/>
                </a:lnTo>
                <a:lnTo>
                  <a:pt x="16228" y="15672"/>
                </a:lnTo>
                <a:lnTo>
                  <a:pt x="16585" y="15574"/>
                </a:lnTo>
                <a:lnTo>
                  <a:pt x="16923" y="15469"/>
                </a:lnTo>
                <a:lnTo>
                  <a:pt x="16923" y="13537"/>
                </a:lnTo>
                <a:close/>
                <a:moveTo>
                  <a:pt x="2523" y="13537"/>
                </a:moveTo>
                <a:lnTo>
                  <a:pt x="2523" y="15469"/>
                </a:lnTo>
                <a:lnTo>
                  <a:pt x="2554" y="15483"/>
                </a:lnTo>
                <a:lnTo>
                  <a:pt x="2692" y="15518"/>
                </a:lnTo>
                <a:lnTo>
                  <a:pt x="3124" y="15644"/>
                </a:lnTo>
                <a:lnTo>
                  <a:pt x="3600" y="15769"/>
                </a:lnTo>
                <a:lnTo>
                  <a:pt x="3600" y="13816"/>
                </a:lnTo>
                <a:lnTo>
                  <a:pt x="3043" y="13684"/>
                </a:lnTo>
                <a:lnTo>
                  <a:pt x="2523" y="13537"/>
                </a:lnTo>
                <a:close/>
                <a:moveTo>
                  <a:pt x="18720" y="12742"/>
                </a:moveTo>
                <a:lnTo>
                  <a:pt x="18488" y="12889"/>
                </a:lnTo>
                <a:lnTo>
                  <a:pt x="18238" y="13035"/>
                </a:lnTo>
                <a:lnTo>
                  <a:pt x="17950" y="13168"/>
                </a:lnTo>
                <a:lnTo>
                  <a:pt x="17643" y="13293"/>
                </a:lnTo>
                <a:lnTo>
                  <a:pt x="17643" y="15197"/>
                </a:lnTo>
                <a:lnTo>
                  <a:pt x="17937" y="15065"/>
                </a:lnTo>
                <a:lnTo>
                  <a:pt x="18182" y="14925"/>
                </a:lnTo>
                <a:lnTo>
                  <a:pt x="18394" y="14786"/>
                </a:lnTo>
                <a:lnTo>
                  <a:pt x="18557" y="14646"/>
                </a:lnTo>
                <a:lnTo>
                  <a:pt x="18682" y="14535"/>
                </a:lnTo>
                <a:lnTo>
                  <a:pt x="18714" y="14465"/>
                </a:lnTo>
                <a:lnTo>
                  <a:pt x="18720" y="14402"/>
                </a:lnTo>
                <a:lnTo>
                  <a:pt x="18720" y="12742"/>
                </a:lnTo>
                <a:close/>
                <a:moveTo>
                  <a:pt x="720" y="12742"/>
                </a:moveTo>
                <a:lnTo>
                  <a:pt x="720" y="14402"/>
                </a:lnTo>
                <a:lnTo>
                  <a:pt x="739" y="14486"/>
                </a:lnTo>
                <a:lnTo>
                  <a:pt x="795" y="14584"/>
                </a:lnTo>
                <a:lnTo>
                  <a:pt x="883" y="14681"/>
                </a:lnTo>
                <a:lnTo>
                  <a:pt x="1008" y="14786"/>
                </a:lnTo>
                <a:lnTo>
                  <a:pt x="1171" y="14898"/>
                </a:lnTo>
                <a:lnTo>
                  <a:pt x="1359" y="15002"/>
                </a:lnTo>
                <a:lnTo>
                  <a:pt x="1590" y="15114"/>
                </a:lnTo>
                <a:lnTo>
                  <a:pt x="1597" y="15114"/>
                </a:lnTo>
                <a:lnTo>
                  <a:pt x="1803" y="15197"/>
                </a:lnTo>
                <a:lnTo>
                  <a:pt x="1803" y="13293"/>
                </a:lnTo>
                <a:lnTo>
                  <a:pt x="1490" y="13168"/>
                </a:lnTo>
                <a:lnTo>
                  <a:pt x="1202" y="13035"/>
                </a:lnTo>
                <a:lnTo>
                  <a:pt x="952" y="12889"/>
                </a:lnTo>
                <a:lnTo>
                  <a:pt x="720" y="12742"/>
                </a:lnTo>
                <a:close/>
                <a:moveTo>
                  <a:pt x="2467" y="10734"/>
                </a:moveTo>
                <a:lnTo>
                  <a:pt x="2122" y="10838"/>
                </a:lnTo>
                <a:lnTo>
                  <a:pt x="1828" y="10929"/>
                </a:lnTo>
                <a:lnTo>
                  <a:pt x="1578" y="11034"/>
                </a:lnTo>
                <a:lnTo>
                  <a:pt x="1359" y="11131"/>
                </a:lnTo>
                <a:lnTo>
                  <a:pt x="1183" y="11215"/>
                </a:lnTo>
                <a:lnTo>
                  <a:pt x="1039" y="11306"/>
                </a:lnTo>
                <a:lnTo>
                  <a:pt x="927" y="11382"/>
                </a:lnTo>
                <a:lnTo>
                  <a:pt x="845" y="11459"/>
                </a:lnTo>
                <a:lnTo>
                  <a:pt x="776" y="11522"/>
                </a:lnTo>
                <a:lnTo>
                  <a:pt x="745" y="11578"/>
                </a:lnTo>
                <a:lnTo>
                  <a:pt x="726" y="11633"/>
                </a:lnTo>
                <a:lnTo>
                  <a:pt x="751" y="11717"/>
                </a:lnTo>
                <a:lnTo>
                  <a:pt x="826" y="11822"/>
                </a:lnTo>
                <a:lnTo>
                  <a:pt x="927" y="11919"/>
                </a:lnTo>
                <a:lnTo>
                  <a:pt x="1064" y="12031"/>
                </a:lnTo>
                <a:lnTo>
                  <a:pt x="1246" y="12150"/>
                </a:lnTo>
                <a:lnTo>
                  <a:pt x="1459" y="12254"/>
                </a:lnTo>
                <a:lnTo>
                  <a:pt x="1703" y="12373"/>
                </a:lnTo>
                <a:lnTo>
                  <a:pt x="1985" y="12491"/>
                </a:lnTo>
                <a:lnTo>
                  <a:pt x="2298" y="12596"/>
                </a:lnTo>
                <a:lnTo>
                  <a:pt x="2705" y="12728"/>
                </a:lnTo>
                <a:lnTo>
                  <a:pt x="3149" y="12861"/>
                </a:lnTo>
                <a:lnTo>
                  <a:pt x="3631" y="12973"/>
                </a:lnTo>
                <a:lnTo>
                  <a:pt x="4163" y="13091"/>
                </a:lnTo>
                <a:lnTo>
                  <a:pt x="4727" y="13203"/>
                </a:lnTo>
                <a:lnTo>
                  <a:pt x="5328" y="13293"/>
                </a:lnTo>
                <a:lnTo>
                  <a:pt x="5967" y="13384"/>
                </a:lnTo>
                <a:lnTo>
                  <a:pt x="6643" y="13454"/>
                </a:lnTo>
                <a:lnTo>
                  <a:pt x="7350" y="13517"/>
                </a:lnTo>
                <a:lnTo>
                  <a:pt x="8089" y="13565"/>
                </a:lnTo>
                <a:lnTo>
                  <a:pt x="8483" y="13579"/>
                </a:lnTo>
                <a:lnTo>
                  <a:pt x="8809" y="13586"/>
                </a:lnTo>
                <a:lnTo>
                  <a:pt x="9254" y="13600"/>
                </a:lnTo>
                <a:lnTo>
                  <a:pt x="10067" y="13600"/>
                </a:lnTo>
                <a:lnTo>
                  <a:pt x="10406" y="13593"/>
                </a:lnTo>
                <a:lnTo>
                  <a:pt x="10675" y="13586"/>
                </a:lnTo>
                <a:lnTo>
                  <a:pt x="10919" y="13579"/>
                </a:lnTo>
                <a:lnTo>
                  <a:pt x="11720" y="13544"/>
                </a:lnTo>
                <a:lnTo>
                  <a:pt x="12484" y="13482"/>
                </a:lnTo>
                <a:lnTo>
                  <a:pt x="13217" y="13412"/>
                </a:lnTo>
                <a:lnTo>
                  <a:pt x="13905" y="13321"/>
                </a:lnTo>
                <a:lnTo>
                  <a:pt x="14550" y="13231"/>
                </a:lnTo>
                <a:lnTo>
                  <a:pt x="15151" y="13112"/>
                </a:lnTo>
                <a:lnTo>
                  <a:pt x="15721" y="13000"/>
                </a:lnTo>
                <a:lnTo>
                  <a:pt x="16241" y="12868"/>
                </a:lnTo>
                <a:lnTo>
                  <a:pt x="16710" y="12735"/>
                </a:lnTo>
                <a:lnTo>
                  <a:pt x="17142" y="12596"/>
                </a:lnTo>
                <a:lnTo>
                  <a:pt x="17455" y="12484"/>
                </a:lnTo>
                <a:lnTo>
                  <a:pt x="17743" y="12373"/>
                </a:lnTo>
                <a:lnTo>
                  <a:pt x="17994" y="12254"/>
                </a:lnTo>
                <a:lnTo>
                  <a:pt x="18200" y="12143"/>
                </a:lnTo>
                <a:lnTo>
                  <a:pt x="17581" y="12275"/>
                </a:lnTo>
                <a:lnTo>
                  <a:pt x="16929" y="12401"/>
                </a:lnTo>
                <a:lnTo>
                  <a:pt x="16247" y="12505"/>
                </a:lnTo>
                <a:lnTo>
                  <a:pt x="15533" y="12596"/>
                </a:lnTo>
                <a:lnTo>
                  <a:pt x="14801" y="12673"/>
                </a:lnTo>
                <a:lnTo>
                  <a:pt x="14049" y="12728"/>
                </a:lnTo>
                <a:lnTo>
                  <a:pt x="14031" y="12728"/>
                </a:lnTo>
                <a:lnTo>
                  <a:pt x="13348" y="12763"/>
                </a:lnTo>
                <a:lnTo>
                  <a:pt x="12641" y="12791"/>
                </a:lnTo>
                <a:lnTo>
                  <a:pt x="12259" y="12798"/>
                </a:lnTo>
                <a:lnTo>
                  <a:pt x="11551" y="12798"/>
                </a:lnTo>
                <a:lnTo>
                  <a:pt x="11219" y="12791"/>
                </a:lnTo>
                <a:lnTo>
                  <a:pt x="10462" y="12770"/>
                </a:lnTo>
                <a:lnTo>
                  <a:pt x="9723" y="12728"/>
                </a:lnTo>
                <a:lnTo>
                  <a:pt x="8966" y="12673"/>
                </a:lnTo>
                <a:lnTo>
                  <a:pt x="8246" y="12596"/>
                </a:lnTo>
                <a:lnTo>
                  <a:pt x="7544" y="12512"/>
                </a:lnTo>
                <a:lnTo>
                  <a:pt x="6881" y="12408"/>
                </a:lnTo>
                <a:lnTo>
                  <a:pt x="6242" y="12282"/>
                </a:lnTo>
                <a:lnTo>
                  <a:pt x="5641" y="12157"/>
                </a:lnTo>
                <a:lnTo>
                  <a:pt x="5353" y="12087"/>
                </a:lnTo>
                <a:lnTo>
                  <a:pt x="5272" y="12066"/>
                </a:lnTo>
                <a:lnTo>
                  <a:pt x="4852" y="11954"/>
                </a:lnTo>
                <a:lnTo>
                  <a:pt x="4458" y="11836"/>
                </a:lnTo>
                <a:lnTo>
                  <a:pt x="4088" y="11703"/>
                </a:lnTo>
                <a:lnTo>
                  <a:pt x="3744" y="11564"/>
                </a:lnTo>
                <a:lnTo>
                  <a:pt x="3431" y="11417"/>
                </a:lnTo>
                <a:lnTo>
                  <a:pt x="3143" y="11264"/>
                </a:lnTo>
                <a:lnTo>
                  <a:pt x="2886" y="11103"/>
                </a:lnTo>
                <a:lnTo>
                  <a:pt x="2667" y="10929"/>
                </a:lnTo>
                <a:lnTo>
                  <a:pt x="2479" y="10755"/>
                </a:lnTo>
                <a:lnTo>
                  <a:pt x="2473" y="10741"/>
                </a:lnTo>
                <a:lnTo>
                  <a:pt x="2467" y="10734"/>
                </a:lnTo>
                <a:close/>
                <a:moveTo>
                  <a:pt x="13680" y="9960"/>
                </a:moveTo>
                <a:lnTo>
                  <a:pt x="13135" y="9980"/>
                </a:lnTo>
                <a:lnTo>
                  <a:pt x="12591" y="9994"/>
                </a:lnTo>
                <a:lnTo>
                  <a:pt x="12534" y="9994"/>
                </a:lnTo>
                <a:lnTo>
                  <a:pt x="12240" y="10001"/>
                </a:lnTo>
                <a:lnTo>
                  <a:pt x="12240" y="11996"/>
                </a:lnTo>
                <a:lnTo>
                  <a:pt x="12966" y="11982"/>
                </a:lnTo>
                <a:lnTo>
                  <a:pt x="13680" y="11947"/>
                </a:lnTo>
                <a:lnTo>
                  <a:pt x="13680" y="9960"/>
                </a:lnTo>
                <a:close/>
                <a:moveTo>
                  <a:pt x="10080" y="9960"/>
                </a:moveTo>
                <a:lnTo>
                  <a:pt x="10080" y="11947"/>
                </a:lnTo>
                <a:lnTo>
                  <a:pt x="10118" y="11954"/>
                </a:lnTo>
                <a:lnTo>
                  <a:pt x="10919" y="11989"/>
                </a:lnTo>
                <a:lnTo>
                  <a:pt x="10994" y="11996"/>
                </a:lnTo>
                <a:lnTo>
                  <a:pt x="11257" y="11996"/>
                </a:lnTo>
                <a:lnTo>
                  <a:pt x="11520" y="12003"/>
                </a:lnTo>
                <a:lnTo>
                  <a:pt x="11520" y="10001"/>
                </a:lnTo>
                <a:lnTo>
                  <a:pt x="11219" y="9994"/>
                </a:lnTo>
                <a:lnTo>
                  <a:pt x="11169" y="9994"/>
                </a:lnTo>
                <a:lnTo>
                  <a:pt x="10080" y="9960"/>
                </a:lnTo>
                <a:close/>
                <a:moveTo>
                  <a:pt x="15483" y="9813"/>
                </a:moveTo>
                <a:lnTo>
                  <a:pt x="14945" y="9862"/>
                </a:lnTo>
                <a:lnTo>
                  <a:pt x="14400" y="9904"/>
                </a:lnTo>
                <a:lnTo>
                  <a:pt x="14400" y="11898"/>
                </a:lnTo>
                <a:lnTo>
                  <a:pt x="14813" y="11871"/>
                </a:lnTo>
                <a:lnTo>
                  <a:pt x="14845" y="11871"/>
                </a:lnTo>
                <a:lnTo>
                  <a:pt x="15483" y="11801"/>
                </a:lnTo>
                <a:lnTo>
                  <a:pt x="15483" y="9813"/>
                </a:lnTo>
                <a:close/>
                <a:moveTo>
                  <a:pt x="8283" y="9813"/>
                </a:moveTo>
                <a:lnTo>
                  <a:pt x="8283" y="11801"/>
                </a:lnTo>
                <a:lnTo>
                  <a:pt x="8296" y="11808"/>
                </a:lnTo>
                <a:lnTo>
                  <a:pt x="8308" y="11808"/>
                </a:lnTo>
                <a:lnTo>
                  <a:pt x="8452" y="11822"/>
                </a:lnTo>
                <a:lnTo>
                  <a:pt x="9122" y="11885"/>
                </a:lnTo>
                <a:lnTo>
                  <a:pt x="9266" y="11898"/>
                </a:lnTo>
                <a:lnTo>
                  <a:pt x="9360" y="11905"/>
                </a:lnTo>
                <a:lnTo>
                  <a:pt x="9360" y="9904"/>
                </a:lnTo>
                <a:lnTo>
                  <a:pt x="8815" y="9862"/>
                </a:lnTo>
                <a:lnTo>
                  <a:pt x="8283" y="9813"/>
                </a:lnTo>
                <a:close/>
                <a:moveTo>
                  <a:pt x="17280" y="9555"/>
                </a:moveTo>
                <a:lnTo>
                  <a:pt x="16748" y="9646"/>
                </a:lnTo>
                <a:lnTo>
                  <a:pt x="16203" y="9722"/>
                </a:lnTo>
                <a:lnTo>
                  <a:pt x="16203" y="11703"/>
                </a:lnTo>
                <a:lnTo>
                  <a:pt x="16479" y="11668"/>
                </a:lnTo>
                <a:lnTo>
                  <a:pt x="16760" y="11613"/>
                </a:lnTo>
                <a:lnTo>
                  <a:pt x="17249" y="11529"/>
                </a:lnTo>
                <a:lnTo>
                  <a:pt x="17261" y="11529"/>
                </a:lnTo>
                <a:lnTo>
                  <a:pt x="17280" y="11522"/>
                </a:lnTo>
                <a:lnTo>
                  <a:pt x="17280" y="9555"/>
                </a:lnTo>
                <a:close/>
                <a:moveTo>
                  <a:pt x="6480" y="9555"/>
                </a:moveTo>
                <a:lnTo>
                  <a:pt x="6480" y="11522"/>
                </a:lnTo>
                <a:lnTo>
                  <a:pt x="6680" y="11557"/>
                </a:lnTo>
                <a:lnTo>
                  <a:pt x="6893" y="11599"/>
                </a:lnTo>
                <a:lnTo>
                  <a:pt x="6918" y="11599"/>
                </a:lnTo>
                <a:lnTo>
                  <a:pt x="7231" y="11661"/>
                </a:lnTo>
                <a:lnTo>
                  <a:pt x="7563" y="11703"/>
                </a:lnTo>
                <a:lnTo>
                  <a:pt x="7563" y="9722"/>
                </a:lnTo>
                <a:lnTo>
                  <a:pt x="7012" y="9646"/>
                </a:lnTo>
                <a:lnTo>
                  <a:pt x="6480" y="9555"/>
                </a:lnTo>
                <a:close/>
                <a:moveTo>
                  <a:pt x="19083" y="9137"/>
                </a:moveTo>
                <a:lnTo>
                  <a:pt x="18557" y="9283"/>
                </a:lnTo>
                <a:lnTo>
                  <a:pt x="18000" y="9423"/>
                </a:lnTo>
                <a:lnTo>
                  <a:pt x="18000" y="11368"/>
                </a:lnTo>
                <a:lnTo>
                  <a:pt x="18044" y="11354"/>
                </a:lnTo>
                <a:lnTo>
                  <a:pt x="18088" y="11347"/>
                </a:lnTo>
                <a:lnTo>
                  <a:pt x="18363" y="11278"/>
                </a:lnTo>
                <a:lnTo>
                  <a:pt x="18651" y="11201"/>
                </a:lnTo>
                <a:lnTo>
                  <a:pt x="18920" y="11124"/>
                </a:lnTo>
                <a:lnTo>
                  <a:pt x="19083" y="11069"/>
                </a:lnTo>
                <a:lnTo>
                  <a:pt x="19083" y="9137"/>
                </a:lnTo>
                <a:close/>
                <a:moveTo>
                  <a:pt x="4683" y="9137"/>
                </a:moveTo>
                <a:lnTo>
                  <a:pt x="4683" y="11062"/>
                </a:lnTo>
                <a:lnTo>
                  <a:pt x="5015" y="11166"/>
                </a:lnTo>
                <a:lnTo>
                  <a:pt x="5372" y="11264"/>
                </a:lnTo>
                <a:lnTo>
                  <a:pt x="5760" y="11368"/>
                </a:lnTo>
                <a:lnTo>
                  <a:pt x="5760" y="9423"/>
                </a:lnTo>
                <a:lnTo>
                  <a:pt x="5203" y="9283"/>
                </a:lnTo>
                <a:lnTo>
                  <a:pt x="4683" y="9137"/>
                </a:lnTo>
                <a:close/>
                <a:moveTo>
                  <a:pt x="20880" y="8341"/>
                </a:moveTo>
                <a:lnTo>
                  <a:pt x="20648" y="8488"/>
                </a:lnTo>
                <a:lnTo>
                  <a:pt x="20398" y="8634"/>
                </a:lnTo>
                <a:lnTo>
                  <a:pt x="20110" y="8767"/>
                </a:lnTo>
                <a:lnTo>
                  <a:pt x="19803" y="8892"/>
                </a:lnTo>
                <a:lnTo>
                  <a:pt x="19803" y="10810"/>
                </a:lnTo>
                <a:lnTo>
                  <a:pt x="20047" y="10699"/>
                </a:lnTo>
                <a:lnTo>
                  <a:pt x="20266" y="10587"/>
                </a:lnTo>
                <a:lnTo>
                  <a:pt x="20448" y="10483"/>
                </a:lnTo>
                <a:lnTo>
                  <a:pt x="20605" y="10378"/>
                </a:lnTo>
                <a:lnTo>
                  <a:pt x="20723" y="10280"/>
                </a:lnTo>
                <a:lnTo>
                  <a:pt x="20811" y="10183"/>
                </a:lnTo>
                <a:lnTo>
                  <a:pt x="20861" y="10085"/>
                </a:lnTo>
                <a:lnTo>
                  <a:pt x="20880" y="10001"/>
                </a:lnTo>
                <a:lnTo>
                  <a:pt x="20880" y="8341"/>
                </a:lnTo>
                <a:close/>
                <a:moveTo>
                  <a:pt x="2880" y="8341"/>
                </a:moveTo>
                <a:lnTo>
                  <a:pt x="2880" y="10022"/>
                </a:lnTo>
                <a:lnTo>
                  <a:pt x="2886" y="10036"/>
                </a:lnTo>
                <a:lnTo>
                  <a:pt x="2911" y="10078"/>
                </a:lnTo>
                <a:lnTo>
                  <a:pt x="2993" y="10197"/>
                </a:lnTo>
                <a:lnTo>
                  <a:pt x="3112" y="10315"/>
                </a:lnTo>
                <a:lnTo>
                  <a:pt x="3268" y="10434"/>
                </a:lnTo>
                <a:lnTo>
                  <a:pt x="3462" y="10552"/>
                </a:lnTo>
                <a:lnTo>
                  <a:pt x="3694" y="10671"/>
                </a:lnTo>
                <a:lnTo>
                  <a:pt x="3963" y="10797"/>
                </a:lnTo>
                <a:lnTo>
                  <a:pt x="3963" y="8892"/>
                </a:lnTo>
                <a:lnTo>
                  <a:pt x="3650" y="8767"/>
                </a:lnTo>
                <a:lnTo>
                  <a:pt x="3362" y="8634"/>
                </a:lnTo>
                <a:lnTo>
                  <a:pt x="3112" y="8488"/>
                </a:lnTo>
                <a:lnTo>
                  <a:pt x="2880" y="8341"/>
                </a:lnTo>
                <a:close/>
                <a:moveTo>
                  <a:pt x="18801" y="6249"/>
                </a:moveTo>
                <a:lnTo>
                  <a:pt x="18764" y="6270"/>
                </a:lnTo>
                <a:lnTo>
                  <a:pt x="18726" y="6298"/>
                </a:lnTo>
                <a:lnTo>
                  <a:pt x="18601" y="6382"/>
                </a:lnTo>
                <a:lnTo>
                  <a:pt x="18488" y="6451"/>
                </a:lnTo>
                <a:lnTo>
                  <a:pt x="18344" y="6535"/>
                </a:lnTo>
                <a:lnTo>
                  <a:pt x="18200" y="6605"/>
                </a:lnTo>
                <a:lnTo>
                  <a:pt x="18125" y="6647"/>
                </a:lnTo>
                <a:lnTo>
                  <a:pt x="17831" y="6779"/>
                </a:lnTo>
                <a:lnTo>
                  <a:pt x="17762" y="6800"/>
                </a:lnTo>
                <a:lnTo>
                  <a:pt x="17393" y="6947"/>
                </a:lnTo>
                <a:lnTo>
                  <a:pt x="17255" y="6995"/>
                </a:lnTo>
                <a:lnTo>
                  <a:pt x="17023" y="7072"/>
                </a:lnTo>
                <a:lnTo>
                  <a:pt x="16547" y="7212"/>
                </a:lnTo>
                <a:lnTo>
                  <a:pt x="16034" y="7337"/>
                </a:lnTo>
                <a:lnTo>
                  <a:pt x="15496" y="7463"/>
                </a:lnTo>
                <a:lnTo>
                  <a:pt x="14920" y="7574"/>
                </a:lnTo>
                <a:lnTo>
                  <a:pt x="14319" y="7672"/>
                </a:lnTo>
                <a:lnTo>
                  <a:pt x="13693" y="7763"/>
                </a:lnTo>
                <a:lnTo>
                  <a:pt x="13054" y="7832"/>
                </a:lnTo>
                <a:lnTo>
                  <a:pt x="12384" y="7895"/>
                </a:lnTo>
                <a:lnTo>
                  <a:pt x="11702" y="7944"/>
                </a:lnTo>
                <a:lnTo>
                  <a:pt x="11007" y="7979"/>
                </a:lnTo>
                <a:lnTo>
                  <a:pt x="10299" y="7993"/>
                </a:lnTo>
                <a:lnTo>
                  <a:pt x="9723" y="8000"/>
                </a:lnTo>
                <a:lnTo>
                  <a:pt x="9322" y="8000"/>
                </a:lnTo>
                <a:lnTo>
                  <a:pt x="8909" y="7993"/>
                </a:lnTo>
                <a:lnTo>
                  <a:pt x="8233" y="7965"/>
                </a:lnTo>
                <a:lnTo>
                  <a:pt x="7569" y="7930"/>
                </a:lnTo>
                <a:lnTo>
                  <a:pt x="7544" y="7930"/>
                </a:lnTo>
                <a:lnTo>
                  <a:pt x="6937" y="7888"/>
                </a:lnTo>
                <a:lnTo>
                  <a:pt x="6342" y="7825"/>
                </a:lnTo>
                <a:lnTo>
                  <a:pt x="5760" y="7763"/>
                </a:lnTo>
                <a:lnTo>
                  <a:pt x="5754" y="7756"/>
                </a:lnTo>
                <a:lnTo>
                  <a:pt x="5134" y="7665"/>
                </a:lnTo>
                <a:lnTo>
                  <a:pt x="4527" y="7574"/>
                </a:lnTo>
                <a:lnTo>
                  <a:pt x="3951" y="7463"/>
                </a:lnTo>
                <a:lnTo>
                  <a:pt x="3400" y="7337"/>
                </a:lnTo>
                <a:lnTo>
                  <a:pt x="2968" y="7233"/>
                </a:lnTo>
                <a:lnTo>
                  <a:pt x="2930" y="7226"/>
                </a:lnTo>
                <a:lnTo>
                  <a:pt x="2893" y="7212"/>
                </a:lnTo>
                <a:lnTo>
                  <a:pt x="2886" y="7226"/>
                </a:lnTo>
                <a:lnTo>
                  <a:pt x="2886" y="7240"/>
                </a:lnTo>
                <a:lnTo>
                  <a:pt x="2918" y="7323"/>
                </a:lnTo>
                <a:lnTo>
                  <a:pt x="2986" y="7428"/>
                </a:lnTo>
                <a:lnTo>
                  <a:pt x="3099" y="7525"/>
                </a:lnTo>
                <a:lnTo>
                  <a:pt x="3231" y="7637"/>
                </a:lnTo>
                <a:lnTo>
                  <a:pt x="3412" y="7749"/>
                </a:lnTo>
                <a:lnTo>
                  <a:pt x="3625" y="7860"/>
                </a:lnTo>
                <a:lnTo>
                  <a:pt x="3869" y="7972"/>
                </a:lnTo>
                <a:lnTo>
                  <a:pt x="4151" y="8090"/>
                </a:lnTo>
                <a:lnTo>
                  <a:pt x="4458" y="8195"/>
                </a:lnTo>
                <a:lnTo>
                  <a:pt x="4865" y="8328"/>
                </a:lnTo>
                <a:lnTo>
                  <a:pt x="5309" y="8453"/>
                </a:lnTo>
                <a:lnTo>
                  <a:pt x="5791" y="8579"/>
                </a:lnTo>
                <a:lnTo>
                  <a:pt x="6323" y="8690"/>
                </a:lnTo>
                <a:lnTo>
                  <a:pt x="6887" y="8802"/>
                </a:lnTo>
                <a:lnTo>
                  <a:pt x="7488" y="8892"/>
                </a:lnTo>
                <a:lnTo>
                  <a:pt x="8127" y="8983"/>
                </a:lnTo>
                <a:lnTo>
                  <a:pt x="8803" y="9053"/>
                </a:lnTo>
                <a:lnTo>
                  <a:pt x="9510" y="9116"/>
                </a:lnTo>
                <a:lnTo>
                  <a:pt x="10249" y="9164"/>
                </a:lnTo>
                <a:lnTo>
                  <a:pt x="10643" y="9178"/>
                </a:lnTo>
                <a:lnTo>
                  <a:pt x="10969" y="9185"/>
                </a:lnTo>
                <a:lnTo>
                  <a:pt x="11414" y="9199"/>
                </a:lnTo>
                <a:lnTo>
                  <a:pt x="12346" y="9199"/>
                </a:lnTo>
                <a:lnTo>
                  <a:pt x="12791" y="9185"/>
                </a:lnTo>
                <a:lnTo>
                  <a:pt x="13117" y="9178"/>
                </a:lnTo>
                <a:lnTo>
                  <a:pt x="13511" y="9164"/>
                </a:lnTo>
                <a:lnTo>
                  <a:pt x="14250" y="9116"/>
                </a:lnTo>
                <a:lnTo>
                  <a:pt x="14957" y="9053"/>
                </a:lnTo>
                <a:lnTo>
                  <a:pt x="15633" y="8983"/>
                </a:lnTo>
                <a:lnTo>
                  <a:pt x="16272" y="8892"/>
                </a:lnTo>
                <a:lnTo>
                  <a:pt x="16873" y="8802"/>
                </a:lnTo>
                <a:lnTo>
                  <a:pt x="17437" y="8690"/>
                </a:lnTo>
                <a:lnTo>
                  <a:pt x="17969" y="8579"/>
                </a:lnTo>
                <a:lnTo>
                  <a:pt x="18451" y="8460"/>
                </a:lnTo>
                <a:lnTo>
                  <a:pt x="18895" y="8328"/>
                </a:lnTo>
                <a:lnTo>
                  <a:pt x="19302" y="8195"/>
                </a:lnTo>
                <a:lnTo>
                  <a:pt x="19615" y="8090"/>
                </a:lnTo>
                <a:lnTo>
                  <a:pt x="19891" y="7972"/>
                </a:lnTo>
                <a:lnTo>
                  <a:pt x="20141" y="7853"/>
                </a:lnTo>
                <a:lnTo>
                  <a:pt x="20354" y="7749"/>
                </a:lnTo>
                <a:lnTo>
                  <a:pt x="20536" y="7637"/>
                </a:lnTo>
                <a:lnTo>
                  <a:pt x="20673" y="7525"/>
                </a:lnTo>
                <a:lnTo>
                  <a:pt x="20774" y="7421"/>
                </a:lnTo>
                <a:lnTo>
                  <a:pt x="20849" y="7323"/>
                </a:lnTo>
                <a:lnTo>
                  <a:pt x="20874" y="7233"/>
                </a:lnTo>
                <a:lnTo>
                  <a:pt x="20861" y="7177"/>
                </a:lnTo>
                <a:lnTo>
                  <a:pt x="20824" y="7128"/>
                </a:lnTo>
                <a:lnTo>
                  <a:pt x="20761" y="7065"/>
                </a:lnTo>
                <a:lnTo>
                  <a:pt x="20680" y="6988"/>
                </a:lnTo>
                <a:lnTo>
                  <a:pt x="20567" y="6912"/>
                </a:lnTo>
                <a:lnTo>
                  <a:pt x="20429" y="6821"/>
                </a:lnTo>
                <a:lnTo>
                  <a:pt x="20254" y="6737"/>
                </a:lnTo>
                <a:lnTo>
                  <a:pt x="20041" y="6640"/>
                </a:lnTo>
                <a:lnTo>
                  <a:pt x="19803" y="6542"/>
                </a:lnTo>
                <a:lnTo>
                  <a:pt x="19503" y="6444"/>
                </a:lnTo>
                <a:lnTo>
                  <a:pt x="18801" y="6249"/>
                </a:lnTo>
                <a:close/>
                <a:moveTo>
                  <a:pt x="11520" y="5161"/>
                </a:moveTo>
                <a:lnTo>
                  <a:pt x="10431" y="5196"/>
                </a:lnTo>
                <a:lnTo>
                  <a:pt x="10374" y="5196"/>
                </a:lnTo>
                <a:lnTo>
                  <a:pt x="10080" y="5203"/>
                </a:lnTo>
                <a:lnTo>
                  <a:pt x="10080" y="7205"/>
                </a:lnTo>
                <a:lnTo>
                  <a:pt x="10474" y="7198"/>
                </a:lnTo>
                <a:lnTo>
                  <a:pt x="10587" y="7184"/>
                </a:lnTo>
                <a:lnTo>
                  <a:pt x="11326" y="7163"/>
                </a:lnTo>
                <a:lnTo>
                  <a:pt x="11338" y="7163"/>
                </a:lnTo>
                <a:lnTo>
                  <a:pt x="11520" y="7149"/>
                </a:lnTo>
                <a:lnTo>
                  <a:pt x="11520" y="5161"/>
                </a:lnTo>
                <a:close/>
                <a:moveTo>
                  <a:pt x="7920" y="5161"/>
                </a:moveTo>
                <a:lnTo>
                  <a:pt x="7920" y="7149"/>
                </a:lnTo>
                <a:lnTo>
                  <a:pt x="8634" y="7177"/>
                </a:lnTo>
                <a:lnTo>
                  <a:pt x="9360" y="7205"/>
                </a:lnTo>
                <a:lnTo>
                  <a:pt x="9360" y="5203"/>
                </a:lnTo>
                <a:lnTo>
                  <a:pt x="9066" y="5196"/>
                </a:lnTo>
                <a:lnTo>
                  <a:pt x="9009" y="5196"/>
                </a:lnTo>
                <a:lnTo>
                  <a:pt x="7920" y="5161"/>
                </a:lnTo>
                <a:close/>
                <a:moveTo>
                  <a:pt x="13323" y="5015"/>
                </a:moveTo>
                <a:lnTo>
                  <a:pt x="12785" y="5063"/>
                </a:lnTo>
                <a:lnTo>
                  <a:pt x="12240" y="5112"/>
                </a:lnTo>
                <a:lnTo>
                  <a:pt x="12240" y="7107"/>
                </a:lnTo>
                <a:lnTo>
                  <a:pt x="12791" y="7058"/>
                </a:lnTo>
                <a:lnTo>
                  <a:pt x="13323" y="6995"/>
                </a:lnTo>
                <a:lnTo>
                  <a:pt x="13323" y="5015"/>
                </a:lnTo>
                <a:close/>
                <a:moveTo>
                  <a:pt x="6123" y="5015"/>
                </a:moveTo>
                <a:lnTo>
                  <a:pt x="6123" y="6995"/>
                </a:lnTo>
                <a:lnTo>
                  <a:pt x="6655" y="7058"/>
                </a:lnTo>
                <a:lnTo>
                  <a:pt x="7200" y="7100"/>
                </a:lnTo>
                <a:lnTo>
                  <a:pt x="7200" y="5112"/>
                </a:lnTo>
                <a:lnTo>
                  <a:pt x="6655" y="5063"/>
                </a:lnTo>
                <a:lnTo>
                  <a:pt x="6123" y="5015"/>
                </a:lnTo>
                <a:close/>
                <a:moveTo>
                  <a:pt x="15120" y="4757"/>
                </a:moveTo>
                <a:lnTo>
                  <a:pt x="14588" y="4847"/>
                </a:lnTo>
                <a:lnTo>
                  <a:pt x="14043" y="4924"/>
                </a:lnTo>
                <a:lnTo>
                  <a:pt x="14043" y="6905"/>
                </a:lnTo>
                <a:lnTo>
                  <a:pt x="14594" y="6814"/>
                </a:lnTo>
                <a:lnTo>
                  <a:pt x="15120" y="6723"/>
                </a:lnTo>
                <a:lnTo>
                  <a:pt x="15120" y="4757"/>
                </a:lnTo>
                <a:close/>
                <a:moveTo>
                  <a:pt x="4320" y="4757"/>
                </a:moveTo>
                <a:lnTo>
                  <a:pt x="4320" y="6723"/>
                </a:lnTo>
                <a:lnTo>
                  <a:pt x="4439" y="6744"/>
                </a:lnTo>
                <a:lnTo>
                  <a:pt x="5046" y="6856"/>
                </a:lnTo>
                <a:lnTo>
                  <a:pt x="5184" y="6877"/>
                </a:lnTo>
                <a:lnTo>
                  <a:pt x="5403" y="6905"/>
                </a:lnTo>
                <a:lnTo>
                  <a:pt x="5403" y="4924"/>
                </a:lnTo>
                <a:lnTo>
                  <a:pt x="4852" y="4847"/>
                </a:lnTo>
                <a:lnTo>
                  <a:pt x="4320" y="4757"/>
                </a:lnTo>
                <a:close/>
                <a:moveTo>
                  <a:pt x="16923" y="4345"/>
                </a:moveTo>
                <a:lnTo>
                  <a:pt x="16397" y="4485"/>
                </a:lnTo>
                <a:lnTo>
                  <a:pt x="15840" y="4610"/>
                </a:lnTo>
                <a:lnTo>
                  <a:pt x="15840" y="6563"/>
                </a:lnTo>
                <a:lnTo>
                  <a:pt x="16228" y="6465"/>
                </a:lnTo>
                <a:lnTo>
                  <a:pt x="16585" y="6375"/>
                </a:lnTo>
                <a:lnTo>
                  <a:pt x="16923" y="6270"/>
                </a:lnTo>
                <a:lnTo>
                  <a:pt x="16923" y="4345"/>
                </a:lnTo>
                <a:close/>
                <a:moveTo>
                  <a:pt x="2523" y="4345"/>
                </a:moveTo>
                <a:lnTo>
                  <a:pt x="2523" y="6270"/>
                </a:lnTo>
                <a:lnTo>
                  <a:pt x="2711" y="6326"/>
                </a:lnTo>
                <a:lnTo>
                  <a:pt x="2905" y="6389"/>
                </a:lnTo>
                <a:lnTo>
                  <a:pt x="3181" y="6465"/>
                </a:lnTo>
                <a:lnTo>
                  <a:pt x="3469" y="6542"/>
                </a:lnTo>
                <a:lnTo>
                  <a:pt x="3600" y="6570"/>
                </a:lnTo>
                <a:lnTo>
                  <a:pt x="3600" y="4610"/>
                </a:lnTo>
                <a:lnTo>
                  <a:pt x="3043" y="4485"/>
                </a:lnTo>
                <a:lnTo>
                  <a:pt x="2523" y="4345"/>
                </a:lnTo>
                <a:close/>
                <a:moveTo>
                  <a:pt x="18720" y="3543"/>
                </a:moveTo>
                <a:lnTo>
                  <a:pt x="18488" y="3696"/>
                </a:lnTo>
                <a:lnTo>
                  <a:pt x="18238" y="3836"/>
                </a:lnTo>
                <a:lnTo>
                  <a:pt x="17950" y="3968"/>
                </a:lnTo>
                <a:lnTo>
                  <a:pt x="17643" y="4094"/>
                </a:lnTo>
                <a:lnTo>
                  <a:pt x="17643" y="6005"/>
                </a:lnTo>
                <a:lnTo>
                  <a:pt x="17900" y="5879"/>
                </a:lnTo>
                <a:lnTo>
                  <a:pt x="18138" y="5754"/>
                </a:lnTo>
                <a:lnTo>
                  <a:pt x="18332" y="5628"/>
                </a:lnTo>
                <a:lnTo>
                  <a:pt x="18495" y="5510"/>
                </a:lnTo>
                <a:lnTo>
                  <a:pt x="18626" y="5391"/>
                </a:lnTo>
                <a:lnTo>
                  <a:pt x="18632" y="5398"/>
                </a:lnTo>
                <a:lnTo>
                  <a:pt x="18682" y="5329"/>
                </a:lnTo>
                <a:lnTo>
                  <a:pt x="18714" y="5259"/>
                </a:lnTo>
                <a:lnTo>
                  <a:pt x="18720" y="5203"/>
                </a:lnTo>
                <a:lnTo>
                  <a:pt x="18720" y="3543"/>
                </a:lnTo>
                <a:close/>
                <a:moveTo>
                  <a:pt x="720" y="3543"/>
                </a:moveTo>
                <a:lnTo>
                  <a:pt x="720" y="5203"/>
                </a:lnTo>
                <a:lnTo>
                  <a:pt x="739" y="5287"/>
                </a:lnTo>
                <a:lnTo>
                  <a:pt x="795" y="5384"/>
                </a:lnTo>
                <a:lnTo>
                  <a:pt x="877" y="5475"/>
                </a:lnTo>
                <a:lnTo>
                  <a:pt x="995" y="5580"/>
                </a:lnTo>
                <a:lnTo>
                  <a:pt x="1152" y="5691"/>
                </a:lnTo>
                <a:lnTo>
                  <a:pt x="1334" y="5789"/>
                </a:lnTo>
                <a:lnTo>
                  <a:pt x="1553" y="5900"/>
                </a:lnTo>
                <a:lnTo>
                  <a:pt x="1803" y="6012"/>
                </a:lnTo>
                <a:lnTo>
                  <a:pt x="1803" y="4094"/>
                </a:lnTo>
                <a:lnTo>
                  <a:pt x="1490" y="3968"/>
                </a:lnTo>
                <a:lnTo>
                  <a:pt x="1202" y="3836"/>
                </a:lnTo>
                <a:lnTo>
                  <a:pt x="952" y="3696"/>
                </a:lnTo>
                <a:lnTo>
                  <a:pt x="720" y="3543"/>
                </a:lnTo>
                <a:close/>
                <a:moveTo>
                  <a:pt x="9723" y="802"/>
                </a:moveTo>
                <a:lnTo>
                  <a:pt x="8928" y="809"/>
                </a:lnTo>
                <a:lnTo>
                  <a:pt x="8177" y="830"/>
                </a:lnTo>
                <a:lnTo>
                  <a:pt x="7457" y="858"/>
                </a:lnTo>
                <a:lnTo>
                  <a:pt x="6774" y="900"/>
                </a:lnTo>
                <a:lnTo>
                  <a:pt x="6129" y="949"/>
                </a:lnTo>
                <a:lnTo>
                  <a:pt x="5516" y="1004"/>
                </a:lnTo>
                <a:lnTo>
                  <a:pt x="4946" y="1074"/>
                </a:lnTo>
                <a:lnTo>
                  <a:pt x="4414" y="1144"/>
                </a:lnTo>
                <a:lnTo>
                  <a:pt x="3907" y="1221"/>
                </a:lnTo>
                <a:lnTo>
                  <a:pt x="3443" y="1311"/>
                </a:lnTo>
                <a:lnTo>
                  <a:pt x="3018" y="1395"/>
                </a:lnTo>
                <a:lnTo>
                  <a:pt x="2623" y="1493"/>
                </a:lnTo>
                <a:lnTo>
                  <a:pt x="2273" y="1590"/>
                </a:lnTo>
                <a:lnTo>
                  <a:pt x="1960" y="1681"/>
                </a:lnTo>
                <a:lnTo>
                  <a:pt x="1678" y="1785"/>
                </a:lnTo>
                <a:lnTo>
                  <a:pt x="1427" y="1876"/>
                </a:lnTo>
                <a:lnTo>
                  <a:pt x="1215" y="1981"/>
                </a:lnTo>
                <a:lnTo>
                  <a:pt x="1046" y="2071"/>
                </a:lnTo>
                <a:lnTo>
                  <a:pt x="914" y="2169"/>
                </a:lnTo>
                <a:lnTo>
                  <a:pt x="814" y="2267"/>
                </a:lnTo>
                <a:lnTo>
                  <a:pt x="751" y="2350"/>
                </a:lnTo>
                <a:lnTo>
                  <a:pt x="726" y="2441"/>
                </a:lnTo>
                <a:lnTo>
                  <a:pt x="758" y="2532"/>
                </a:lnTo>
                <a:lnTo>
                  <a:pt x="833" y="2629"/>
                </a:lnTo>
                <a:lnTo>
                  <a:pt x="939" y="2727"/>
                </a:lnTo>
                <a:lnTo>
                  <a:pt x="1083" y="2839"/>
                </a:lnTo>
                <a:lnTo>
                  <a:pt x="1258" y="2950"/>
                </a:lnTo>
                <a:lnTo>
                  <a:pt x="1465" y="3062"/>
                </a:lnTo>
                <a:lnTo>
                  <a:pt x="1709" y="3173"/>
                </a:lnTo>
                <a:lnTo>
                  <a:pt x="1991" y="3292"/>
                </a:lnTo>
                <a:lnTo>
                  <a:pt x="2298" y="3397"/>
                </a:lnTo>
                <a:lnTo>
                  <a:pt x="2705" y="3529"/>
                </a:lnTo>
                <a:lnTo>
                  <a:pt x="3149" y="3662"/>
                </a:lnTo>
                <a:lnTo>
                  <a:pt x="3631" y="3773"/>
                </a:lnTo>
                <a:lnTo>
                  <a:pt x="4163" y="3892"/>
                </a:lnTo>
                <a:lnTo>
                  <a:pt x="4727" y="4003"/>
                </a:lnTo>
                <a:lnTo>
                  <a:pt x="5328" y="4094"/>
                </a:lnTo>
                <a:lnTo>
                  <a:pt x="5967" y="4185"/>
                </a:lnTo>
                <a:lnTo>
                  <a:pt x="6643" y="4254"/>
                </a:lnTo>
                <a:lnTo>
                  <a:pt x="7350" y="4317"/>
                </a:lnTo>
                <a:lnTo>
                  <a:pt x="8089" y="4366"/>
                </a:lnTo>
                <a:lnTo>
                  <a:pt x="8483" y="4380"/>
                </a:lnTo>
                <a:lnTo>
                  <a:pt x="8809" y="4387"/>
                </a:lnTo>
                <a:lnTo>
                  <a:pt x="9254" y="4401"/>
                </a:lnTo>
                <a:lnTo>
                  <a:pt x="10186" y="4401"/>
                </a:lnTo>
                <a:lnTo>
                  <a:pt x="10631" y="4387"/>
                </a:lnTo>
                <a:lnTo>
                  <a:pt x="10957" y="4380"/>
                </a:lnTo>
                <a:lnTo>
                  <a:pt x="11351" y="4366"/>
                </a:lnTo>
                <a:lnTo>
                  <a:pt x="12090" y="4317"/>
                </a:lnTo>
                <a:lnTo>
                  <a:pt x="12797" y="4254"/>
                </a:lnTo>
                <a:lnTo>
                  <a:pt x="13473" y="4185"/>
                </a:lnTo>
                <a:lnTo>
                  <a:pt x="14112" y="4094"/>
                </a:lnTo>
                <a:lnTo>
                  <a:pt x="14713" y="4003"/>
                </a:lnTo>
                <a:lnTo>
                  <a:pt x="15277" y="3892"/>
                </a:lnTo>
                <a:lnTo>
                  <a:pt x="15809" y="3773"/>
                </a:lnTo>
                <a:lnTo>
                  <a:pt x="16291" y="3662"/>
                </a:lnTo>
                <a:lnTo>
                  <a:pt x="16735" y="3529"/>
                </a:lnTo>
                <a:lnTo>
                  <a:pt x="17142" y="3397"/>
                </a:lnTo>
                <a:lnTo>
                  <a:pt x="17449" y="3292"/>
                </a:lnTo>
                <a:lnTo>
                  <a:pt x="17725" y="3173"/>
                </a:lnTo>
                <a:lnTo>
                  <a:pt x="17975" y="3062"/>
                </a:lnTo>
                <a:lnTo>
                  <a:pt x="18182" y="2950"/>
                </a:lnTo>
                <a:lnTo>
                  <a:pt x="18363" y="2839"/>
                </a:lnTo>
                <a:lnTo>
                  <a:pt x="18507" y="2727"/>
                </a:lnTo>
                <a:lnTo>
                  <a:pt x="18607" y="2629"/>
                </a:lnTo>
                <a:lnTo>
                  <a:pt x="18682" y="2532"/>
                </a:lnTo>
                <a:lnTo>
                  <a:pt x="18714" y="2441"/>
                </a:lnTo>
                <a:lnTo>
                  <a:pt x="18689" y="2350"/>
                </a:lnTo>
                <a:lnTo>
                  <a:pt x="18626" y="2267"/>
                </a:lnTo>
                <a:lnTo>
                  <a:pt x="18532" y="2169"/>
                </a:lnTo>
                <a:lnTo>
                  <a:pt x="18394" y="2071"/>
                </a:lnTo>
                <a:lnTo>
                  <a:pt x="18225" y="1981"/>
                </a:lnTo>
                <a:lnTo>
                  <a:pt x="18013" y="1876"/>
                </a:lnTo>
                <a:lnTo>
                  <a:pt x="17762" y="1785"/>
                </a:lnTo>
                <a:lnTo>
                  <a:pt x="17480" y="1681"/>
                </a:lnTo>
                <a:lnTo>
                  <a:pt x="17167" y="1590"/>
                </a:lnTo>
                <a:lnTo>
                  <a:pt x="16817" y="1493"/>
                </a:lnTo>
                <a:lnTo>
                  <a:pt x="16422" y="1395"/>
                </a:lnTo>
                <a:lnTo>
                  <a:pt x="15997" y="1311"/>
                </a:lnTo>
                <a:lnTo>
                  <a:pt x="15533" y="1221"/>
                </a:lnTo>
                <a:lnTo>
                  <a:pt x="15032" y="1144"/>
                </a:lnTo>
                <a:lnTo>
                  <a:pt x="14500" y="1074"/>
                </a:lnTo>
                <a:lnTo>
                  <a:pt x="13924" y="1004"/>
                </a:lnTo>
                <a:lnTo>
                  <a:pt x="13311" y="949"/>
                </a:lnTo>
                <a:lnTo>
                  <a:pt x="12666" y="900"/>
                </a:lnTo>
                <a:lnTo>
                  <a:pt x="11983" y="858"/>
                </a:lnTo>
                <a:lnTo>
                  <a:pt x="11263" y="830"/>
                </a:lnTo>
                <a:lnTo>
                  <a:pt x="10512" y="809"/>
                </a:lnTo>
                <a:lnTo>
                  <a:pt x="9723" y="802"/>
                </a:lnTo>
                <a:close/>
                <a:moveTo>
                  <a:pt x="9723" y="0"/>
                </a:moveTo>
                <a:lnTo>
                  <a:pt x="9961" y="0"/>
                </a:lnTo>
                <a:lnTo>
                  <a:pt x="10130" y="7"/>
                </a:lnTo>
                <a:lnTo>
                  <a:pt x="10337" y="7"/>
                </a:lnTo>
                <a:lnTo>
                  <a:pt x="10562" y="14"/>
                </a:lnTo>
                <a:lnTo>
                  <a:pt x="10819" y="14"/>
                </a:lnTo>
                <a:lnTo>
                  <a:pt x="11094" y="28"/>
                </a:lnTo>
                <a:lnTo>
                  <a:pt x="11395" y="42"/>
                </a:lnTo>
                <a:lnTo>
                  <a:pt x="11714" y="56"/>
                </a:lnTo>
                <a:lnTo>
                  <a:pt x="12058" y="70"/>
                </a:lnTo>
                <a:lnTo>
                  <a:pt x="12403" y="91"/>
                </a:lnTo>
                <a:lnTo>
                  <a:pt x="12772" y="119"/>
                </a:lnTo>
                <a:lnTo>
                  <a:pt x="13142" y="139"/>
                </a:lnTo>
                <a:lnTo>
                  <a:pt x="13530" y="174"/>
                </a:lnTo>
                <a:lnTo>
                  <a:pt x="14306" y="258"/>
                </a:lnTo>
                <a:lnTo>
                  <a:pt x="14701" y="300"/>
                </a:lnTo>
                <a:lnTo>
                  <a:pt x="15095" y="356"/>
                </a:lnTo>
                <a:lnTo>
                  <a:pt x="15489" y="418"/>
                </a:lnTo>
                <a:lnTo>
                  <a:pt x="15865" y="481"/>
                </a:lnTo>
                <a:lnTo>
                  <a:pt x="16247" y="551"/>
                </a:lnTo>
                <a:lnTo>
                  <a:pt x="16604" y="628"/>
                </a:lnTo>
                <a:lnTo>
                  <a:pt x="16961" y="711"/>
                </a:lnTo>
                <a:lnTo>
                  <a:pt x="17299" y="809"/>
                </a:lnTo>
                <a:lnTo>
                  <a:pt x="17624" y="914"/>
                </a:lnTo>
                <a:lnTo>
                  <a:pt x="17931" y="1011"/>
                </a:lnTo>
                <a:lnTo>
                  <a:pt x="18207" y="1130"/>
                </a:lnTo>
                <a:lnTo>
                  <a:pt x="18470" y="1262"/>
                </a:lnTo>
                <a:lnTo>
                  <a:pt x="18701" y="1388"/>
                </a:lnTo>
                <a:lnTo>
                  <a:pt x="18908" y="1534"/>
                </a:lnTo>
                <a:lnTo>
                  <a:pt x="19083" y="1688"/>
                </a:lnTo>
                <a:lnTo>
                  <a:pt x="19227" y="1848"/>
                </a:lnTo>
                <a:lnTo>
                  <a:pt x="19334" y="2023"/>
                </a:lnTo>
                <a:lnTo>
                  <a:pt x="19402" y="2204"/>
                </a:lnTo>
                <a:lnTo>
                  <a:pt x="19434" y="2399"/>
                </a:lnTo>
                <a:lnTo>
                  <a:pt x="19440" y="2399"/>
                </a:lnTo>
                <a:lnTo>
                  <a:pt x="19440" y="5203"/>
                </a:lnTo>
                <a:lnTo>
                  <a:pt x="19421" y="5391"/>
                </a:lnTo>
                <a:lnTo>
                  <a:pt x="19359" y="5573"/>
                </a:lnTo>
                <a:lnTo>
                  <a:pt x="19778" y="5705"/>
                </a:lnTo>
                <a:lnTo>
                  <a:pt x="20154" y="5838"/>
                </a:lnTo>
                <a:lnTo>
                  <a:pt x="20486" y="5977"/>
                </a:lnTo>
                <a:lnTo>
                  <a:pt x="20767" y="6124"/>
                </a:lnTo>
                <a:lnTo>
                  <a:pt x="21018" y="6284"/>
                </a:lnTo>
                <a:lnTo>
                  <a:pt x="21212" y="6451"/>
                </a:lnTo>
                <a:lnTo>
                  <a:pt x="21375" y="6626"/>
                </a:lnTo>
                <a:lnTo>
                  <a:pt x="21487" y="6807"/>
                </a:lnTo>
                <a:lnTo>
                  <a:pt x="21569" y="6995"/>
                </a:lnTo>
                <a:lnTo>
                  <a:pt x="21594" y="7205"/>
                </a:lnTo>
                <a:lnTo>
                  <a:pt x="21600" y="7205"/>
                </a:lnTo>
                <a:lnTo>
                  <a:pt x="21600" y="10001"/>
                </a:lnTo>
                <a:lnTo>
                  <a:pt x="21581" y="10204"/>
                </a:lnTo>
                <a:lnTo>
                  <a:pt x="21512" y="10392"/>
                </a:lnTo>
                <a:lnTo>
                  <a:pt x="21418" y="10580"/>
                </a:lnTo>
                <a:lnTo>
                  <a:pt x="21281" y="10755"/>
                </a:lnTo>
                <a:lnTo>
                  <a:pt x="21105" y="10922"/>
                </a:lnTo>
                <a:lnTo>
                  <a:pt x="20899" y="11089"/>
                </a:lnTo>
                <a:lnTo>
                  <a:pt x="20655" y="11243"/>
                </a:lnTo>
                <a:lnTo>
                  <a:pt x="20398" y="11389"/>
                </a:lnTo>
                <a:lnTo>
                  <a:pt x="20104" y="11529"/>
                </a:lnTo>
                <a:lnTo>
                  <a:pt x="19778" y="11661"/>
                </a:lnTo>
                <a:lnTo>
                  <a:pt x="19440" y="11780"/>
                </a:lnTo>
                <a:lnTo>
                  <a:pt x="19440" y="14402"/>
                </a:lnTo>
                <a:lnTo>
                  <a:pt x="19421" y="14584"/>
                </a:lnTo>
                <a:lnTo>
                  <a:pt x="19371" y="14758"/>
                </a:lnTo>
                <a:lnTo>
                  <a:pt x="19628" y="14891"/>
                </a:lnTo>
                <a:lnTo>
                  <a:pt x="19859" y="15023"/>
                </a:lnTo>
                <a:lnTo>
                  <a:pt x="20047" y="15170"/>
                </a:lnTo>
                <a:lnTo>
                  <a:pt x="20210" y="15323"/>
                </a:lnTo>
                <a:lnTo>
                  <a:pt x="20335" y="15483"/>
                </a:lnTo>
                <a:lnTo>
                  <a:pt x="20429" y="15651"/>
                </a:lnTo>
                <a:lnTo>
                  <a:pt x="20486" y="15818"/>
                </a:lnTo>
                <a:lnTo>
                  <a:pt x="20511" y="15999"/>
                </a:lnTo>
                <a:lnTo>
                  <a:pt x="20523" y="15999"/>
                </a:lnTo>
                <a:lnTo>
                  <a:pt x="20523" y="18803"/>
                </a:lnTo>
                <a:lnTo>
                  <a:pt x="20498" y="19005"/>
                </a:lnTo>
                <a:lnTo>
                  <a:pt x="20435" y="19201"/>
                </a:lnTo>
                <a:lnTo>
                  <a:pt x="20329" y="19389"/>
                </a:lnTo>
                <a:lnTo>
                  <a:pt x="20185" y="19570"/>
                </a:lnTo>
                <a:lnTo>
                  <a:pt x="20003" y="19745"/>
                </a:lnTo>
                <a:lnTo>
                  <a:pt x="19784" y="19912"/>
                </a:lnTo>
                <a:lnTo>
                  <a:pt x="19540" y="20066"/>
                </a:lnTo>
                <a:lnTo>
                  <a:pt x="19265" y="20219"/>
                </a:lnTo>
                <a:lnTo>
                  <a:pt x="18958" y="20359"/>
                </a:lnTo>
                <a:lnTo>
                  <a:pt x="18626" y="20491"/>
                </a:lnTo>
                <a:lnTo>
                  <a:pt x="18269" y="20617"/>
                </a:lnTo>
                <a:lnTo>
                  <a:pt x="17894" y="20735"/>
                </a:lnTo>
                <a:lnTo>
                  <a:pt x="17499" y="20847"/>
                </a:lnTo>
                <a:lnTo>
                  <a:pt x="17086" y="20944"/>
                </a:lnTo>
                <a:lnTo>
                  <a:pt x="16660" y="21042"/>
                </a:lnTo>
                <a:lnTo>
                  <a:pt x="16216" y="21126"/>
                </a:lnTo>
                <a:lnTo>
                  <a:pt x="15759" y="21209"/>
                </a:lnTo>
                <a:lnTo>
                  <a:pt x="15295" y="21279"/>
                </a:lnTo>
                <a:lnTo>
                  <a:pt x="14826" y="21349"/>
                </a:lnTo>
                <a:lnTo>
                  <a:pt x="14807" y="21349"/>
                </a:lnTo>
                <a:lnTo>
                  <a:pt x="14782" y="21356"/>
                </a:lnTo>
                <a:lnTo>
                  <a:pt x="14763" y="21363"/>
                </a:lnTo>
                <a:lnTo>
                  <a:pt x="14751" y="21356"/>
                </a:lnTo>
                <a:lnTo>
                  <a:pt x="14738" y="21356"/>
                </a:lnTo>
                <a:lnTo>
                  <a:pt x="13868" y="21447"/>
                </a:lnTo>
                <a:lnTo>
                  <a:pt x="12991" y="21523"/>
                </a:lnTo>
                <a:lnTo>
                  <a:pt x="12979" y="21530"/>
                </a:lnTo>
                <a:lnTo>
                  <a:pt x="12941" y="21530"/>
                </a:lnTo>
                <a:lnTo>
                  <a:pt x="12209" y="21565"/>
                </a:lnTo>
                <a:lnTo>
                  <a:pt x="11495" y="21593"/>
                </a:lnTo>
                <a:lnTo>
                  <a:pt x="10800" y="21600"/>
                </a:lnTo>
                <a:lnTo>
                  <a:pt x="10105" y="21593"/>
                </a:lnTo>
                <a:lnTo>
                  <a:pt x="9391" y="21565"/>
                </a:lnTo>
                <a:lnTo>
                  <a:pt x="8659" y="21530"/>
                </a:lnTo>
                <a:lnTo>
                  <a:pt x="8621" y="21530"/>
                </a:lnTo>
                <a:lnTo>
                  <a:pt x="8609" y="21523"/>
                </a:lnTo>
                <a:lnTo>
                  <a:pt x="7732" y="21447"/>
                </a:lnTo>
                <a:lnTo>
                  <a:pt x="6862" y="21356"/>
                </a:lnTo>
                <a:lnTo>
                  <a:pt x="6849" y="21356"/>
                </a:lnTo>
                <a:lnTo>
                  <a:pt x="6843" y="21363"/>
                </a:lnTo>
                <a:lnTo>
                  <a:pt x="6818" y="21356"/>
                </a:lnTo>
                <a:lnTo>
                  <a:pt x="6793" y="21356"/>
                </a:lnTo>
                <a:lnTo>
                  <a:pt x="6774" y="21349"/>
                </a:lnTo>
                <a:lnTo>
                  <a:pt x="6305" y="21279"/>
                </a:lnTo>
                <a:lnTo>
                  <a:pt x="5841" y="21209"/>
                </a:lnTo>
                <a:lnTo>
                  <a:pt x="5384" y="21126"/>
                </a:lnTo>
                <a:lnTo>
                  <a:pt x="4940" y="21042"/>
                </a:lnTo>
                <a:lnTo>
                  <a:pt x="4514" y="20944"/>
                </a:lnTo>
                <a:lnTo>
                  <a:pt x="4107" y="20847"/>
                </a:lnTo>
                <a:lnTo>
                  <a:pt x="3706" y="20735"/>
                </a:lnTo>
                <a:lnTo>
                  <a:pt x="3331" y="20617"/>
                </a:lnTo>
                <a:lnTo>
                  <a:pt x="2974" y="20498"/>
                </a:lnTo>
                <a:lnTo>
                  <a:pt x="2642" y="20359"/>
                </a:lnTo>
                <a:lnTo>
                  <a:pt x="2335" y="20219"/>
                </a:lnTo>
                <a:lnTo>
                  <a:pt x="2060" y="20073"/>
                </a:lnTo>
                <a:lnTo>
                  <a:pt x="1816" y="19912"/>
                </a:lnTo>
                <a:lnTo>
                  <a:pt x="1597" y="19745"/>
                </a:lnTo>
                <a:lnTo>
                  <a:pt x="1415" y="19577"/>
                </a:lnTo>
                <a:lnTo>
                  <a:pt x="1271" y="19396"/>
                </a:lnTo>
                <a:lnTo>
                  <a:pt x="1165" y="19208"/>
                </a:lnTo>
                <a:lnTo>
                  <a:pt x="1102" y="19012"/>
                </a:lnTo>
                <a:lnTo>
                  <a:pt x="1083" y="18803"/>
                </a:lnTo>
                <a:lnTo>
                  <a:pt x="1083" y="15999"/>
                </a:lnTo>
                <a:lnTo>
                  <a:pt x="1089" y="15999"/>
                </a:lnTo>
                <a:lnTo>
                  <a:pt x="1102" y="15874"/>
                </a:lnTo>
                <a:lnTo>
                  <a:pt x="1133" y="15755"/>
                </a:lnTo>
                <a:lnTo>
                  <a:pt x="883" y="15609"/>
                </a:lnTo>
                <a:lnTo>
                  <a:pt x="664" y="15455"/>
                </a:lnTo>
                <a:lnTo>
                  <a:pt x="463" y="15302"/>
                </a:lnTo>
                <a:lnTo>
                  <a:pt x="301" y="15135"/>
                </a:lnTo>
                <a:lnTo>
                  <a:pt x="175" y="14960"/>
                </a:lnTo>
                <a:lnTo>
                  <a:pt x="81" y="14786"/>
                </a:lnTo>
                <a:lnTo>
                  <a:pt x="19" y="14598"/>
                </a:lnTo>
                <a:lnTo>
                  <a:pt x="0" y="14402"/>
                </a:lnTo>
                <a:lnTo>
                  <a:pt x="0" y="11599"/>
                </a:lnTo>
                <a:lnTo>
                  <a:pt x="6" y="11599"/>
                </a:lnTo>
                <a:lnTo>
                  <a:pt x="31" y="11403"/>
                </a:lnTo>
                <a:lnTo>
                  <a:pt x="106" y="11215"/>
                </a:lnTo>
                <a:lnTo>
                  <a:pt x="219" y="11034"/>
                </a:lnTo>
                <a:lnTo>
                  <a:pt x="376" y="10866"/>
                </a:lnTo>
                <a:lnTo>
                  <a:pt x="563" y="10699"/>
                </a:lnTo>
                <a:lnTo>
                  <a:pt x="801" y="10545"/>
                </a:lnTo>
                <a:lnTo>
                  <a:pt x="1083" y="10392"/>
                </a:lnTo>
                <a:lnTo>
                  <a:pt x="1396" y="10253"/>
                </a:lnTo>
                <a:lnTo>
                  <a:pt x="1753" y="10127"/>
                </a:lnTo>
                <a:lnTo>
                  <a:pt x="2160" y="9994"/>
                </a:lnTo>
                <a:lnTo>
                  <a:pt x="2160" y="7205"/>
                </a:lnTo>
                <a:lnTo>
                  <a:pt x="2166" y="7205"/>
                </a:lnTo>
                <a:lnTo>
                  <a:pt x="2198" y="6995"/>
                </a:lnTo>
                <a:lnTo>
                  <a:pt x="1853" y="6877"/>
                </a:lnTo>
                <a:lnTo>
                  <a:pt x="1528" y="6744"/>
                </a:lnTo>
                <a:lnTo>
                  <a:pt x="1233" y="6605"/>
                </a:lnTo>
                <a:lnTo>
                  <a:pt x="958" y="6451"/>
                </a:lnTo>
                <a:lnTo>
                  <a:pt x="714" y="6298"/>
                </a:lnTo>
                <a:lnTo>
                  <a:pt x="507" y="6138"/>
                </a:lnTo>
                <a:lnTo>
                  <a:pt x="326" y="5963"/>
                </a:lnTo>
                <a:lnTo>
                  <a:pt x="188" y="5782"/>
                </a:lnTo>
                <a:lnTo>
                  <a:pt x="88" y="5601"/>
                </a:lnTo>
                <a:lnTo>
                  <a:pt x="19" y="5405"/>
                </a:lnTo>
                <a:lnTo>
                  <a:pt x="0" y="5203"/>
                </a:lnTo>
                <a:lnTo>
                  <a:pt x="0" y="2399"/>
                </a:lnTo>
                <a:lnTo>
                  <a:pt x="6" y="2399"/>
                </a:lnTo>
                <a:lnTo>
                  <a:pt x="38" y="2204"/>
                </a:lnTo>
                <a:lnTo>
                  <a:pt x="106" y="2023"/>
                </a:lnTo>
                <a:lnTo>
                  <a:pt x="219" y="1848"/>
                </a:lnTo>
                <a:lnTo>
                  <a:pt x="363" y="1688"/>
                </a:lnTo>
                <a:lnTo>
                  <a:pt x="532" y="1534"/>
                </a:lnTo>
                <a:lnTo>
                  <a:pt x="739" y="1388"/>
                </a:lnTo>
                <a:lnTo>
                  <a:pt x="970" y="1262"/>
                </a:lnTo>
                <a:lnTo>
                  <a:pt x="1233" y="1130"/>
                </a:lnTo>
                <a:lnTo>
                  <a:pt x="1515" y="1011"/>
                </a:lnTo>
                <a:lnTo>
                  <a:pt x="1816" y="914"/>
                </a:lnTo>
                <a:lnTo>
                  <a:pt x="2141" y="809"/>
                </a:lnTo>
                <a:lnTo>
                  <a:pt x="2473" y="711"/>
                </a:lnTo>
                <a:lnTo>
                  <a:pt x="2836" y="628"/>
                </a:lnTo>
                <a:lnTo>
                  <a:pt x="3193" y="551"/>
                </a:lnTo>
                <a:lnTo>
                  <a:pt x="3575" y="481"/>
                </a:lnTo>
                <a:lnTo>
                  <a:pt x="3951" y="418"/>
                </a:lnTo>
                <a:lnTo>
                  <a:pt x="4345" y="356"/>
                </a:lnTo>
                <a:lnTo>
                  <a:pt x="4739" y="300"/>
                </a:lnTo>
                <a:lnTo>
                  <a:pt x="5134" y="258"/>
                </a:lnTo>
                <a:lnTo>
                  <a:pt x="5910" y="174"/>
                </a:lnTo>
                <a:lnTo>
                  <a:pt x="6298" y="139"/>
                </a:lnTo>
                <a:lnTo>
                  <a:pt x="6668" y="119"/>
                </a:lnTo>
                <a:lnTo>
                  <a:pt x="7037" y="91"/>
                </a:lnTo>
                <a:lnTo>
                  <a:pt x="7382" y="70"/>
                </a:lnTo>
                <a:lnTo>
                  <a:pt x="7726" y="56"/>
                </a:lnTo>
                <a:lnTo>
                  <a:pt x="8045" y="42"/>
                </a:lnTo>
                <a:lnTo>
                  <a:pt x="8346" y="28"/>
                </a:lnTo>
                <a:lnTo>
                  <a:pt x="8621" y="14"/>
                </a:lnTo>
                <a:lnTo>
                  <a:pt x="8878" y="14"/>
                </a:lnTo>
                <a:lnTo>
                  <a:pt x="9103" y="7"/>
                </a:lnTo>
                <a:lnTo>
                  <a:pt x="9310" y="7"/>
                </a:lnTo>
                <a:lnTo>
                  <a:pt x="9479" y="0"/>
                </a:lnTo>
                <a:lnTo>
                  <a:pt x="9723" y="0"/>
                </a:lnTo>
                <a:close/>
              </a:path>
            </a:pathLst>
          </a:custGeom>
          <a:solidFill>
            <a:srgbClr val="FFFFFF"/>
          </a:solidFill>
          <a:ln w="12700">
            <a:miter lim="400000"/>
          </a:ln>
        </p:spPr>
        <p:txBody>
          <a:bodyPr lIns="45718" tIns="45718" rIns="45718" bIns="45718"/>
          <a:lstStyle/>
          <a:p>
            <a:pPr/>
          </a:p>
        </p:txBody>
      </p:sp>
      <p:grpSp>
        <p:nvGrpSpPr>
          <p:cNvPr id="695" name="Group 428"/>
          <p:cNvGrpSpPr/>
          <p:nvPr/>
        </p:nvGrpSpPr>
        <p:grpSpPr>
          <a:xfrm>
            <a:off x="4907733" y="4447098"/>
            <a:ext cx="528278" cy="528277"/>
            <a:chOff x="-1" y="-1"/>
            <a:chExt cx="528277" cy="528275"/>
          </a:xfrm>
        </p:grpSpPr>
        <p:sp>
          <p:nvSpPr>
            <p:cNvPr id="693" name="Freeform 430"/>
            <p:cNvSpPr/>
            <p:nvPr/>
          </p:nvSpPr>
          <p:spPr>
            <a:xfrm>
              <a:off x="-2" y="-2"/>
              <a:ext cx="528279" cy="528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421"/>
                  </a:moveTo>
                  <a:lnTo>
                    <a:pt x="10185" y="1440"/>
                  </a:lnTo>
                  <a:lnTo>
                    <a:pt x="9582" y="1502"/>
                  </a:lnTo>
                  <a:lnTo>
                    <a:pt x="8985" y="1597"/>
                  </a:lnTo>
                  <a:lnTo>
                    <a:pt x="8401" y="1729"/>
                  </a:lnTo>
                  <a:lnTo>
                    <a:pt x="7843" y="1905"/>
                  </a:lnTo>
                  <a:lnTo>
                    <a:pt x="7284" y="2100"/>
                  </a:lnTo>
                  <a:lnTo>
                    <a:pt x="6756" y="2339"/>
                  </a:lnTo>
                  <a:lnTo>
                    <a:pt x="6241" y="2603"/>
                  </a:lnTo>
                  <a:lnTo>
                    <a:pt x="5745" y="2911"/>
                  </a:lnTo>
                  <a:lnTo>
                    <a:pt x="5268" y="3231"/>
                  </a:lnTo>
                  <a:lnTo>
                    <a:pt x="4810" y="3590"/>
                  </a:lnTo>
                  <a:lnTo>
                    <a:pt x="4370" y="3973"/>
                  </a:lnTo>
                  <a:lnTo>
                    <a:pt x="3968" y="4375"/>
                  </a:lnTo>
                  <a:lnTo>
                    <a:pt x="3585" y="4809"/>
                  </a:lnTo>
                  <a:lnTo>
                    <a:pt x="3227" y="5262"/>
                  </a:lnTo>
                  <a:lnTo>
                    <a:pt x="2907" y="5739"/>
                  </a:lnTo>
                  <a:lnTo>
                    <a:pt x="2606" y="6236"/>
                  </a:lnTo>
                  <a:lnTo>
                    <a:pt x="2336" y="6752"/>
                  </a:lnTo>
                  <a:lnTo>
                    <a:pt x="2103" y="7286"/>
                  </a:lnTo>
                  <a:lnTo>
                    <a:pt x="1896" y="7839"/>
                  </a:lnTo>
                  <a:lnTo>
                    <a:pt x="1727" y="8405"/>
                  </a:lnTo>
                  <a:lnTo>
                    <a:pt x="1595" y="8990"/>
                  </a:lnTo>
                  <a:lnTo>
                    <a:pt x="1494" y="9574"/>
                  </a:lnTo>
                  <a:lnTo>
                    <a:pt x="1438" y="10184"/>
                  </a:lnTo>
                  <a:lnTo>
                    <a:pt x="1413" y="10800"/>
                  </a:lnTo>
                  <a:lnTo>
                    <a:pt x="1438" y="11416"/>
                  </a:lnTo>
                  <a:lnTo>
                    <a:pt x="1494" y="12026"/>
                  </a:lnTo>
                  <a:lnTo>
                    <a:pt x="1595" y="12610"/>
                  </a:lnTo>
                  <a:lnTo>
                    <a:pt x="1727" y="13195"/>
                  </a:lnTo>
                  <a:lnTo>
                    <a:pt x="1896" y="13761"/>
                  </a:lnTo>
                  <a:lnTo>
                    <a:pt x="2103" y="14314"/>
                  </a:lnTo>
                  <a:lnTo>
                    <a:pt x="2336" y="14848"/>
                  </a:lnTo>
                  <a:lnTo>
                    <a:pt x="2606" y="15364"/>
                  </a:lnTo>
                  <a:lnTo>
                    <a:pt x="2907" y="15861"/>
                  </a:lnTo>
                  <a:lnTo>
                    <a:pt x="3227" y="16338"/>
                  </a:lnTo>
                  <a:lnTo>
                    <a:pt x="3585" y="16791"/>
                  </a:lnTo>
                  <a:lnTo>
                    <a:pt x="3968" y="17225"/>
                  </a:lnTo>
                  <a:lnTo>
                    <a:pt x="4370" y="17633"/>
                  </a:lnTo>
                  <a:lnTo>
                    <a:pt x="4810" y="18010"/>
                  </a:lnTo>
                  <a:lnTo>
                    <a:pt x="5268" y="18369"/>
                  </a:lnTo>
                  <a:lnTo>
                    <a:pt x="5745" y="18696"/>
                  </a:lnTo>
                  <a:lnTo>
                    <a:pt x="6241" y="18991"/>
                  </a:lnTo>
                  <a:lnTo>
                    <a:pt x="6756" y="19261"/>
                  </a:lnTo>
                  <a:lnTo>
                    <a:pt x="7284" y="19494"/>
                  </a:lnTo>
                  <a:lnTo>
                    <a:pt x="7843" y="19702"/>
                  </a:lnTo>
                  <a:lnTo>
                    <a:pt x="8401" y="19865"/>
                  </a:lnTo>
                  <a:lnTo>
                    <a:pt x="8985" y="19997"/>
                  </a:lnTo>
                  <a:lnTo>
                    <a:pt x="9582" y="20098"/>
                  </a:lnTo>
                  <a:lnTo>
                    <a:pt x="10185" y="20160"/>
                  </a:lnTo>
                  <a:lnTo>
                    <a:pt x="10800" y="20179"/>
                  </a:lnTo>
                  <a:lnTo>
                    <a:pt x="11415" y="20160"/>
                  </a:lnTo>
                  <a:lnTo>
                    <a:pt x="12018" y="20098"/>
                  </a:lnTo>
                  <a:lnTo>
                    <a:pt x="12615" y="19997"/>
                  </a:lnTo>
                  <a:lnTo>
                    <a:pt x="13192" y="19865"/>
                  </a:lnTo>
                  <a:lnTo>
                    <a:pt x="13764" y="19702"/>
                  </a:lnTo>
                  <a:lnTo>
                    <a:pt x="14310" y="19494"/>
                  </a:lnTo>
                  <a:lnTo>
                    <a:pt x="14844" y="19261"/>
                  </a:lnTo>
                  <a:lnTo>
                    <a:pt x="15365" y="18991"/>
                  </a:lnTo>
                  <a:lnTo>
                    <a:pt x="15861" y="18696"/>
                  </a:lnTo>
                  <a:lnTo>
                    <a:pt x="16332" y="18369"/>
                  </a:lnTo>
                  <a:lnTo>
                    <a:pt x="16790" y="18010"/>
                  </a:lnTo>
                  <a:lnTo>
                    <a:pt x="17223" y="17633"/>
                  </a:lnTo>
                  <a:lnTo>
                    <a:pt x="17632" y="17225"/>
                  </a:lnTo>
                  <a:lnTo>
                    <a:pt x="18015" y="16791"/>
                  </a:lnTo>
                  <a:lnTo>
                    <a:pt x="18366" y="16338"/>
                  </a:lnTo>
                  <a:lnTo>
                    <a:pt x="18699" y="15861"/>
                  </a:lnTo>
                  <a:lnTo>
                    <a:pt x="18994" y="15364"/>
                  </a:lnTo>
                  <a:lnTo>
                    <a:pt x="19258" y="14848"/>
                  </a:lnTo>
                  <a:lnTo>
                    <a:pt x="19497" y="14314"/>
                  </a:lnTo>
                  <a:lnTo>
                    <a:pt x="19704" y="13761"/>
                  </a:lnTo>
                  <a:lnTo>
                    <a:pt x="19867" y="13195"/>
                  </a:lnTo>
                  <a:lnTo>
                    <a:pt x="20005" y="12610"/>
                  </a:lnTo>
                  <a:lnTo>
                    <a:pt x="20099" y="12026"/>
                  </a:lnTo>
                  <a:lnTo>
                    <a:pt x="20156" y="11416"/>
                  </a:lnTo>
                  <a:lnTo>
                    <a:pt x="20181" y="10800"/>
                  </a:lnTo>
                  <a:lnTo>
                    <a:pt x="20156" y="10184"/>
                  </a:lnTo>
                  <a:lnTo>
                    <a:pt x="20099" y="9574"/>
                  </a:lnTo>
                  <a:lnTo>
                    <a:pt x="20005" y="8990"/>
                  </a:lnTo>
                  <a:lnTo>
                    <a:pt x="19867" y="8405"/>
                  </a:lnTo>
                  <a:lnTo>
                    <a:pt x="19704" y="7839"/>
                  </a:lnTo>
                  <a:lnTo>
                    <a:pt x="19497" y="7286"/>
                  </a:lnTo>
                  <a:lnTo>
                    <a:pt x="19258" y="6752"/>
                  </a:lnTo>
                  <a:lnTo>
                    <a:pt x="18994" y="6236"/>
                  </a:lnTo>
                  <a:lnTo>
                    <a:pt x="18699" y="5739"/>
                  </a:lnTo>
                  <a:lnTo>
                    <a:pt x="18366" y="5262"/>
                  </a:lnTo>
                  <a:lnTo>
                    <a:pt x="18015" y="4809"/>
                  </a:lnTo>
                  <a:lnTo>
                    <a:pt x="17632" y="4375"/>
                  </a:lnTo>
                  <a:lnTo>
                    <a:pt x="17223" y="3973"/>
                  </a:lnTo>
                  <a:lnTo>
                    <a:pt x="16790" y="3590"/>
                  </a:lnTo>
                  <a:lnTo>
                    <a:pt x="16332" y="3231"/>
                  </a:lnTo>
                  <a:lnTo>
                    <a:pt x="15861" y="2911"/>
                  </a:lnTo>
                  <a:lnTo>
                    <a:pt x="15365" y="2603"/>
                  </a:lnTo>
                  <a:lnTo>
                    <a:pt x="14844" y="2339"/>
                  </a:lnTo>
                  <a:lnTo>
                    <a:pt x="14310" y="2100"/>
                  </a:lnTo>
                  <a:lnTo>
                    <a:pt x="13764" y="1905"/>
                  </a:lnTo>
                  <a:lnTo>
                    <a:pt x="13192" y="1729"/>
                  </a:lnTo>
                  <a:lnTo>
                    <a:pt x="12615" y="1597"/>
                  </a:lnTo>
                  <a:lnTo>
                    <a:pt x="12018" y="1502"/>
                  </a:lnTo>
                  <a:lnTo>
                    <a:pt x="11415" y="1440"/>
                  </a:lnTo>
                  <a:lnTo>
                    <a:pt x="10800" y="1421"/>
                  </a:lnTo>
                  <a:close/>
                  <a:moveTo>
                    <a:pt x="10800" y="0"/>
                  </a:moveTo>
                  <a:lnTo>
                    <a:pt x="11478" y="25"/>
                  </a:lnTo>
                  <a:lnTo>
                    <a:pt x="12156" y="82"/>
                  </a:lnTo>
                  <a:lnTo>
                    <a:pt x="12809" y="189"/>
                  </a:lnTo>
                  <a:lnTo>
                    <a:pt x="13456" y="327"/>
                  </a:lnTo>
                  <a:lnTo>
                    <a:pt x="14084" y="515"/>
                  </a:lnTo>
                  <a:lnTo>
                    <a:pt x="14699" y="729"/>
                  </a:lnTo>
                  <a:lnTo>
                    <a:pt x="15296" y="987"/>
                  </a:lnTo>
                  <a:lnTo>
                    <a:pt x="15873" y="1270"/>
                  </a:lnTo>
                  <a:lnTo>
                    <a:pt x="16432" y="1584"/>
                  </a:lnTo>
                  <a:lnTo>
                    <a:pt x="16972" y="1936"/>
                  </a:lnTo>
                  <a:lnTo>
                    <a:pt x="17481" y="2320"/>
                  </a:lnTo>
                  <a:lnTo>
                    <a:pt x="17971" y="2728"/>
                  </a:lnTo>
                  <a:lnTo>
                    <a:pt x="18429" y="3168"/>
                  </a:lnTo>
                  <a:lnTo>
                    <a:pt x="18875" y="3627"/>
                  </a:lnTo>
                  <a:lnTo>
                    <a:pt x="19283" y="4118"/>
                  </a:lnTo>
                  <a:lnTo>
                    <a:pt x="19660" y="4633"/>
                  </a:lnTo>
                  <a:lnTo>
                    <a:pt x="20011" y="5174"/>
                  </a:lnTo>
                  <a:lnTo>
                    <a:pt x="20338" y="5727"/>
                  </a:lnTo>
                  <a:lnTo>
                    <a:pt x="20620" y="6299"/>
                  </a:lnTo>
                  <a:lnTo>
                    <a:pt x="20872" y="6902"/>
                  </a:lnTo>
                  <a:lnTo>
                    <a:pt x="21091" y="7512"/>
                  </a:lnTo>
                  <a:lnTo>
                    <a:pt x="21273" y="8141"/>
                  </a:lnTo>
                  <a:lnTo>
                    <a:pt x="21418" y="8788"/>
                  </a:lnTo>
                  <a:lnTo>
                    <a:pt x="21512" y="9448"/>
                  </a:lnTo>
                  <a:lnTo>
                    <a:pt x="21581" y="10121"/>
                  </a:lnTo>
                  <a:lnTo>
                    <a:pt x="21600" y="10800"/>
                  </a:lnTo>
                  <a:lnTo>
                    <a:pt x="21581" y="11479"/>
                  </a:lnTo>
                  <a:lnTo>
                    <a:pt x="21512" y="12158"/>
                  </a:lnTo>
                  <a:lnTo>
                    <a:pt x="21418" y="12812"/>
                  </a:lnTo>
                  <a:lnTo>
                    <a:pt x="21273" y="13459"/>
                  </a:lnTo>
                  <a:lnTo>
                    <a:pt x="21091" y="14088"/>
                  </a:lnTo>
                  <a:lnTo>
                    <a:pt x="20872" y="14704"/>
                  </a:lnTo>
                  <a:lnTo>
                    <a:pt x="20620" y="15295"/>
                  </a:lnTo>
                  <a:lnTo>
                    <a:pt x="20338" y="15873"/>
                  </a:lnTo>
                  <a:lnTo>
                    <a:pt x="20011" y="16426"/>
                  </a:lnTo>
                  <a:lnTo>
                    <a:pt x="19660" y="16961"/>
                  </a:lnTo>
                  <a:lnTo>
                    <a:pt x="19283" y="17482"/>
                  </a:lnTo>
                  <a:lnTo>
                    <a:pt x="18875" y="17966"/>
                  </a:lnTo>
                  <a:lnTo>
                    <a:pt x="18429" y="18432"/>
                  </a:lnTo>
                  <a:lnTo>
                    <a:pt x="17971" y="18865"/>
                  </a:lnTo>
                  <a:lnTo>
                    <a:pt x="17481" y="19280"/>
                  </a:lnTo>
                  <a:lnTo>
                    <a:pt x="16972" y="19664"/>
                  </a:lnTo>
                  <a:lnTo>
                    <a:pt x="16432" y="20016"/>
                  </a:lnTo>
                  <a:lnTo>
                    <a:pt x="15873" y="20330"/>
                  </a:lnTo>
                  <a:lnTo>
                    <a:pt x="15296" y="20619"/>
                  </a:lnTo>
                  <a:lnTo>
                    <a:pt x="14699" y="20871"/>
                  </a:lnTo>
                  <a:lnTo>
                    <a:pt x="14084" y="21091"/>
                  </a:lnTo>
                  <a:lnTo>
                    <a:pt x="13456" y="21267"/>
                  </a:lnTo>
                  <a:lnTo>
                    <a:pt x="12809" y="21405"/>
                  </a:lnTo>
                  <a:lnTo>
                    <a:pt x="12156" y="21512"/>
                  </a:lnTo>
                  <a:lnTo>
                    <a:pt x="11478" y="21581"/>
                  </a:lnTo>
                  <a:lnTo>
                    <a:pt x="10800" y="21600"/>
                  </a:lnTo>
                  <a:lnTo>
                    <a:pt x="10116" y="21581"/>
                  </a:lnTo>
                  <a:lnTo>
                    <a:pt x="9450" y="21512"/>
                  </a:lnTo>
                  <a:lnTo>
                    <a:pt x="8784" y="21405"/>
                  </a:lnTo>
                  <a:lnTo>
                    <a:pt x="8144" y="21267"/>
                  </a:lnTo>
                  <a:lnTo>
                    <a:pt x="7516" y="21091"/>
                  </a:lnTo>
                  <a:lnTo>
                    <a:pt x="6901" y="20871"/>
                  </a:lnTo>
                  <a:lnTo>
                    <a:pt x="6304" y="20619"/>
                  </a:lnTo>
                  <a:lnTo>
                    <a:pt x="5720" y="20330"/>
                  </a:lnTo>
                  <a:lnTo>
                    <a:pt x="5168" y="20016"/>
                  </a:lnTo>
                  <a:lnTo>
                    <a:pt x="4634" y="19664"/>
                  </a:lnTo>
                  <a:lnTo>
                    <a:pt x="4119" y="19280"/>
                  </a:lnTo>
                  <a:lnTo>
                    <a:pt x="3629" y="18865"/>
                  </a:lnTo>
                  <a:lnTo>
                    <a:pt x="3165" y="18432"/>
                  </a:lnTo>
                  <a:lnTo>
                    <a:pt x="2725" y="17966"/>
                  </a:lnTo>
                  <a:lnTo>
                    <a:pt x="2317" y="17482"/>
                  </a:lnTo>
                  <a:lnTo>
                    <a:pt x="1940" y="16961"/>
                  </a:lnTo>
                  <a:lnTo>
                    <a:pt x="1582" y="16426"/>
                  </a:lnTo>
                  <a:lnTo>
                    <a:pt x="1262" y="15873"/>
                  </a:lnTo>
                  <a:lnTo>
                    <a:pt x="980" y="15295"/>
                  </a:lnTo>
                  <a:lnTo>
                    <a:pt x="728" y="14704"/>
                  </a:lnTo>
                  <a:lnTo>
                    <a:pt x="509" y="14088"/>
                  </a:lnTo>
                  <a:lnTo>
                    <a:pt x="333" y="13459"/>
                  </a:lnTo>
                  <a:lnTo>
                    <a:pt x="188" y="12812"/>
                  </a:lnTo>
                  <a:lnTo>
                    <a:pt x="82" y="12158"/>
                  </a:lnTo>
                  <a:lnTo>
                    <a:pt x="19" y="11479"/>
                  </a:lnTo>
                  <a:lnTo>
                    <a:pt x="0" y="10800"/>
                  </a:lnTo>
                  <a:lnTo>
                    <a:pt x="19" y="10121"/>
                  </a:lnTo>
                  <a:lnTo>
                    <a:pt x="82" y="9448"/>
                  </a:lnTo>
                  <a:lnTo>
                    <a:pt x="188" y="8788"/>
                  </a:lnTo>
                  <a:lnTo>
                    <a:pt x="333" y="8141"/>
                  </a:lnTo>
                  <a:lnTo>
                    <a:pt x="509" y="7512"/>
                  </a:lnTo>
                  <a:lnTo>
                    <a:pt x="728" y="6902"/>
                  </a:lnTo>
                  <a:lnTo>
                    <a:pt x="980" y="6299"/>
                  </a:lnTo>
                  <a:lnTo>
                    <a:pt x="1262" y="5727"/>
                  </a:lnTo>
                  <a:lnTo>
                    <a:pt x="1582" y="5174"/>
                  </a:lnTo>
                  <a:lnTo>
                    <a:pt x="1940" y="4633"/>
                  </a:lnTo>
                  <a:lnTo>
                    <a:pt x="2317" y="4118"/>
                  </a:lnTo>
                  <a:lnTo>
                    <a:pt x="2725" y="3627"/>
                  </a:lnTo>
                  <a:lnTo>
                    <a:pt x="3165" y="3168"/>
                  </a:lnTo>
                  <a:lnTo>
                    <a:pt x="3629" y="2728"/>
                  </a:lnTo>
                  <a:lnTo>
                    <a:pt x="4119" y="2320"/>
                  </a:lnTo>
                  <a:lnTo>
                    <a:pt x="4634" y="1936"/>
                  </a:lnTo>
                  <a:lnTo>
                    <a:pt x="5168" y="1584"/>
                  </a:lnTo>
                  <a:lnTo>
                    <a:pt x="5720" y="1270"/>
                  </a:lnTo>
                  <a:lnTo>
                    <a:pt x="6304" y="987"/>
                  </a:lnTo>
                  <a:lnTo>
                    <a:pt x="6901" y="729"/>
                  </a:lnTo>
                  <a:lnTo>
                    <a:pt x="7516" y="515"/>
                  </a:lnTo>
                  <a:lnTo>
                    <a:pt x="8144" y="327"/>
                  </a:lnTo>
                  <a:lnTo>
                    <a:pt x="8784" y="189"/>
                  </a:lnTo>
                  <a:lnTo>
                    <a:pt x="9450" y="82"/>
                  </a:lnTo>
                  <a:lnTo>
                    <a:pt x="10116" y="25"/>
                  </a:lnTo>
                  <a:lnTo>
                    <a:pt x="10800"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694" name="Freeform 431"/>
            <p:cNvSpPr/>
            <p:nvPr/>
          </p:nvSpPr>
          <p:spPr>
            <a:xfrm>
              <a:off x="179367" y="68798"/>
              <a:ext cx="169541" cy="390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7" y="11935"/>
                  </a:moveTo>
                  <a:lnTo>
                    <a:pt x="13007" y="17112"/>
                  </a:lnTo>
                  <a:lnTo>
                    <a:pt x="13788" y="16959"/>
                  </a:lnTo>
                  <a:lnTo>
                    <a:pt x="14511" y="16772"/>
                  </a:lnTo>
                  <a:lnTo>
                    <a:pt x="15175" y="16525"/>
                  </a:lnTo>
                  <a:lnTo>
                    <a:pt x="15761" y="16262"/>
                  </a:lnTo>
                  <a:lnTo>
                    <a:pt x="16229" y="15964"/>
                  </a:lnTo>
                  <a:lnTo>
                    <a:pt x="16639" y="15633"/>
                  </a:lnTo>
                  <a:lnTo>
                    <a:pt x="16932" y="15284"/>
                  </a:lnTo>
                  <a:lnTo>
                    <a:pt x="17108" y="14910"/>
                  </a:lnTo>
                  <a:lnTo>
                    <a:pt x="17167" y="14528"/>
                  </a:lnTo>
                  <a:lnTo>
                    <a:pt x="17108" y="14128"/>
                  </a:lnTo>
                  <a:lnTo>
                    <a:pt x="16932" y="13762"/>
                  </a:lnTo>
                  <a:lnTo>
                    <a:pt x="16639" y="13405"/>
                  </a:lnTo>
                  <a:lnTo>
                    <a:pt x="16229" y="13082"/>
                  </a:lnTo>
                  <a:lnTo>
                    <a:pt x="15761" y="12776"/>
                  </a:lnTo>
                  <a:lnTo>
                    <a:pt x="15175" y="12513"/>
                  </a:lnTo>
                  <a:lnTo>
                    <a:pt x="14511" y="12283"/>
                  </a:lnTo>
                  <a:lnTo>
                    <a:pt x="13788" y="12079"/>
                  </a:lnTo>
                  <a:lnTo>
                    <a:pt x="13007" y="11935"/>
                  </a:lnTo>
                  <a:close/>
                  <a:moveTo>
                    <a:pt x="8593" y="4480"/>
                  </a:moveTo>
                  <a:lnTo>
                    <a:pt x="7812" y="4633"/>
                  </a:lnTo>
                  <a:lnTo>
                    <a:pt x="7089" y="4828"/>
                  </a:lnTo>
                  <a:lnTo>
                    <a:pt x="6425" y="5058"/>
                  </a:lnTo>
                  <a:lnTo>
                    <a:pt x="5859" y="5330"/>
                  </a:lnTo>
                  <a:lnTo>
                    <a:pt x="5351" y="5627"/>
                  </a:lnTo>
                  <a:lnTo>
                    <a:pt x="4961" y="5959"/>
                  </a:lnTo>
                  <a:lnTo>
                    <a:pt x="4687" y="6307"/>
                  </a:lnTo>
                  <a:lnTo>
                    <a:pt x="4492" y="6681"/>
                  </a:lnTo>
                  <a:lnTo>
                    <a:pt x="4433" y="7064"/>
                  </a:lnTo>
                  <a:lnTo>
                    <a:pt x="4492" y="7455"/>
                  </a:lnTo>
                  <a:lnTo>
                    <a:pt x="4687" y="7838"/>
                  </a:lnTo>
                  <a:lnTo>
                    <a:pt x="4961" y="8186"/>
                  </a:lnTo>
                  <a:lnTo>
                    <a:pt x="5351" y="8509"/>
                  </a:lnTo>
                  <a:lnTo>
                    <a:pt x="5859" y="8807"/>
                  </a:lnTo>
                  <a:lnTo>
                    <a:pt x="6425" y="9079"/>
                  </a:lnTo>
                  <a:lnTo>
                    <a:pt x="7089" y="9308"/>
                  </a:lnTo>
                  <a:lnTo>
                    <a:pt x="7812" y="9504"/>
                  </a:lnTo>
                  <a:lnTo>
                    <a:pt x="8593" y="9657"/>
                  </a:lnTo>
                  <a:lnTo>
                    <a:pt x="8593" y="4480"/>
                  </a:lnTo>
                  <a:close/>
                  <a:moveTo>
                    <a:pt x="10800" y="0"/>
                  </a:moveTo>
                  <a:lnTo>
                    <a:pt x="11308" y="17"/>
                  </a:lnTo>
                  <a:lnTo>
                    <a:pt x="11776" y="94"/>
                  </a:lnTo>
                  <a:lnTo>
                    <a:pt x="12187" y="204"/>
                  </a:lnTo>
                  <a:lnTo>
                    <a:pt x="12519" y="357"/>
                  </a:lnTo>
                  <a:lnTo>
                    <a:pt x="12792" y="536"/>
                  </a:lnTo>
                  <a:lnTo>
                    <a:pt x="12948" y="731"/>
                  </a:lnTo>
                  <a:lnTo>
                    <a:pt x="13007" y="961"/>
                  </a:lnTo>
                  <a:lnTo>
                    <a:pt x="13007" y="2482"/>
                  </a:lnTo>
                  <a:lnTo>
                    <a:pt x="14022" y="2601"/>
                  </a:lnTo>
                  <a:lnTo>
                    <a:pt x="15018" y="2754"/>
                  </a:lnTo>
                  <a:lnTo>
                    <a:pt x="15956" y="2950"/>
                  </a:lnTo>
                  <a:lnTo>
                    <a:pt x="16835" y="3196"/>
                  </a:lnTo>
                  <a:lnTo>
                    <a:pt x="17694" y="3460"/>
                  </a:lnTo>
                  <a:lnTo>
                    <a:pt x="18475" y="3774"/>
                  </a:lnTo>
                  <a:lnTo>
                    <a:pt x="19159" y="4114"/>
                  </a:lnTo>
                  <a:lnTo>
                    <a:pt x="19803" y="4488"/>
                  </a:lnTo>
                  <a:lnTo>
                    <a:pt x="20018" y="4667"/>
                  </a:lnTo>
                  <a:lnTo>
                    <a:pt x="20135" y="4845"/>
                  </a:lnTo>
                  <a:lnTo>
                    <a:pt x="20174" y="5032"/>
                  </a:lnTo>
                  <a:lnTo>
                    <a:pt x="20116" y="5211"/>
                  </a:lnTo>
                  <a:lnTo>
                    <a:pt x="19999" y="5389"/>
                  </a:lnTo>
                  <a:lnTo>
                    <a:pt x="19803" y="5551"/>
                  </a:lnTo>
                  <a:lnTo>
                    <a:pt x="19510" y="5704"/>
                  </a:lnTo>
                  <a:lnTo>
                    <a:pt x="19159" y="5823"/>
                  </a:lnTo>
                  <a:lnTo>
                    <a:pt x="18768" y="5908"/>
                  </a:lnTo>
                  <a:lnTo>
                    <a:pt x="18358" y="5967"/>
                  </a:lnTo>
                  <a:lnTo>
                    <a:pt x="17928" y="5984"/>
                  </a:lnTo>
                  <a:lnTo>
                    <a:pt x="17518" y="5967"/>
                  </a:lnTo>
                  <a:lnTo>
                    <a:pt x="17108" y="5908"/>
                  </a:lnTo>
                  <a:lnTo>
                    <a:pt x="16737" y="5823"/>
                  </a:lnTo>
                  <a:lnTo>
                    <a:pt x="16386" y="5704"/>
                  </a:lnTo>
                  <a:lnTo>
                    <a:pt x="16112" y="5551"/>
                  </a:lnTo>
                  <a:lnTo>
                    <a:pt x="15624" y="5270"/>
                  </a:lnTo>
                  <a:lnTo>
                    <a:pt x="15058" y="5015"/>
                  </a:lnTo>
                  <a:lnTo>
                    <a:pt x="14433" y="4794"/>
                  </a:lnTo>
                  <a:lnTo>
                    <a:pt x="13729" y="4616"/>
                  </a:lnTo>
                  <a:lnTo>
                    <a:pt x="13007" y="4480"/>
                  </a:lnTo>
                  <a:lnTo>
                    <a:pt x="13007" y="9937"/>
                  </a:lnTo>
                  <a:lnTo>
                    <a:pt x="14120" y="10065"/>
                  </a:lnTo>
                  <a:lnTo>
                    <a:pt x="15175" y="10243"/>
                  </a:lnTo>
                  <a:lnTo>
                    <a:pt x="16190" y="10456"/>
                  </a:lnTo>
                  <a:lnTo>
                    <a:pt x="17108" y="10719"/>
                  </a:lnTo>
                  <a:lnTo>
                    <a:pt x="17967" y="11025"/>
                  </a:lnTo>
                  <a:lnTo>
                    <a:pt x="18768" y="11365"/>
                  </a:lnTo>
                  <a:lnTo>
                    <a:pt x="19471" y="11731"/>
                  </a:lnTo>
                  <a:lnTo>
                    <a:pt x="20096" y="12147"/>
                  </a:lnTo>
                  <a:lnTo>
                    <a:pt x="20604" y="12572"/>
                  </a:lnTo>
                  <a:lnTo>
                    <a:pt x="21034" y="13031"/>
                  </a:lnTo>
                  <a:lnTo>
                    <a:pt x="21346" y="13516"/>
                  </a:lnTo>
                  <a:lnTo>
                    <a:pt x="21541" y="14009"/>
                  </a:lnTo>
                  <a:lnTo>
                    <a:pt x="21600" y="14528"/>
                  </a:lnTo>
                  <a:lnTo>
                    <a:pt x="21541" y="15038"/>
                  </a:lnTo>
                  <a:lnTo>
                    <a:pt x="21346" y="15539"/>
                  </a:lnTo>
                  <a:lnTo>
                    <a:pt x="21034" y="16007"/>
                  </a:lnTo>
                  <a:lnTo>
                    <a:pt x="20604" y="16466"/>
                  </a:lnTo>
                  <a:lnTo>
                    <a:pt x="20096" y="16899"/>
                  </a:lnTo>
                  <a:lnTo>
                    <a:pt x="19471" y="17307"/>
                  </a:lnTo>
                  <a:lnTo>
                    <a:pt x="18768" y="17681"/>
                  </a:lnTo>
                  <a:lnTo>
                    <a:pt x="17967" y="18021"/>
                  </a:lnTo>
                  <a:lnTo>
                    <a:pt x="17108" y="18327"/>
                  </a:lnTo>
                  <a:lnTo>
                    <a:pt x="16190" y="18582"/>
                  </a:lnTo>
                  <a:lnTo>
                    <a:pt x="15175" y="18812"/>
                  </a:lnTo>
                  <a:lnTo>
                    <a:pt x="14120" y="18982"/>
                  </a:lnTo>
                  <a:lnTo>
                    <a:pt x="13007" y="19109"/>
                  </a:lnTo>
                  <a:lnTo>
                    <a:pt x="13007" y="20631"/>
                  </a:lnTo>
                  <a:lnTo>
                    <a:pt x="12948" y="20860"/>
                  </a:lnTo>
                  <a:lnTo>
                    <a:pt x="12792" y="21056"/>
                  </a:lnTo>
                  <a:lnTo>
                    <a:pt x="12519" y="21234"/>
                  </a:lnTo>
                  <a:lnTo>
                    <a:pt x="12187" y="21387"/>
                  </a:lnTo>
                  <a:lnTo>
                    <a:pt x="11776" y="21498"/>
                  </a:lnTo>
                  <a:lnTo>
                    <a:pt x="11308" y="21574"/>
                  </a:lnTo>
                  <a:lnTo>
                    <a:pt x="10800" y="21600"/>
                  </a:lnTo>
                  <a:lnTo>
                    <a:pt x="10292" y="21574"/>
                  </a:lnTo>
                  <a:lnTo>
                    <a:pt x="9824" y="21498"/>
                  </a:lnTo>
                  <a:lnTo>
                    <a:pt x="9413" y="21387"/>
                  </a:lnTo>
                  <a:lnTo>
                    <a:pt x="9062" y="21234"/>
                  </a:lnTo>
                  <a:lnTo>
                    <a:pt x="8808" y="21056"/>
                  </a:lnTo>
                  <a:lnTo>
                    <a:pt x="8652" y="20860"/>
                  </a:lnTo>
                  <a:lnTo>
                    <a:pt x="8593" y="20631"/>
                  </a:lnTo>
                  <a:lnTo>
                    <a:pt x="8593" y="19101"/>
                  </a:lnTo>
                  <a:lnTo>
                    <a:pt x="7558" y="18999"/>
                  </a:lnTo>
                  <a:lnTo>
                    <a:pt x="6601" y="18837"/>
                  </a:lnTo>
                  <a:lnTo>
                    <a:pt x="5644" y="18642"/>
                  </a:lnTo>
                  <a:lnTo>
                    <a:pt x="4765" y="18395"/>
                  </a:lnTo>
                  <a:lnTo>
                    <a:pt x="3925" y="18132"/>
                  </a:lnTo>
                  <a:lnTo>
                    <a:pt x="3144" y="17817"/>
                  </a:lnTo>
                  <a:lnTo>
                    <a:pt x="2441" y="17477"/>
                  </a:lnTo>
                  <a:lnTo>
                    <a:pt x="1797" y="17103"/>
                  </a:lnTo>
                  <a:lnTo>
                    <a:pt x="1601" y="16925"/>
                  </a:lnTo>
                  <a:lnTo>
                    <a:pt x="1465" y="16746"/>
                  </a:lnTo>
                  <a:lnTo>
                    <a:pt x="1426" y="16551"/>
                  </a:lnTo>
                  <a:lnTo>
                    <a:pt x="1465" y="16372"/>
                  </a:lnTo>
                  <a:lnTo>
                    <a:pt x="1601" y="16194"/>
                  </a:lnTo>
                  <a:lnTo>
                    <a:pt x="1797" y="16032"/>
                  </a:lnTo>
                  <a:lnTo>
                    <a:pt x="2090" y="15896"/>
                  </a:lnTo>
                  <a:lnTo>
                    <a:pt x="2422" y="15769"/>
                  </a:lnTo>
                  <a:lnTo>
                    <a:pt x="2832" y="15675"/>
                  </a:lnTo>
                  <a:lnTo>
                    <a:pt x="3242" y="15624"/>
                  </a:lnTo>
                  <a:lnTo>
                    <a:pt x="3672" y="15607"/>
                  </a:lnTo>
                  <a:lnTo>
                    <a:pt x="4082" y="15624"/>
                  </a:lnTo>
                  <a:lnTo>
                    <a:pt x="4492" y="15675"/>
                  </a:lnTo>
                  <a:lnTo>
                    <a:pt x="4863" y="15769"/>
                  </a:lnTo>
                  <a:lnTo>
                    <a:pt x="5195" y="15896"/>
                  </a:lnTo>
                  <a:lnTo>
                    <a:pt x="5488" y="16041"/>
                  </a:lnTo>
                  <a:lnTo>
                    <a:pt x="5976" y="16321"/>
                  </a:lnTo>
                  <a:lnTo>
                    <a:pt x="6562" y="16576"/>
                  </a:lnTo>
                  <a:lnTo>
                    <a:pt x="7167" y="16797"/>
                  </a:lnTo>
                  <a:lnTo>
                    <a:pt x="7851" y="16976"/>
                  </a:lnTo>
                  <a:lnTo>
                    <a:pt x="8593" y="17112"/>
                  </a:lnTo>
                  <a:lnTo>
                    <a:pt x="8593" y="11663"/>
                  </a:lnTo>
                  <a:lnTo>
                    <a:pt x="7480" y="11527"/>
                  </a:lnTo>
                  <a:lnTo>
                    <a:pt x="6425" y="11357"/>
                  </a:lnTo>
                  <a:lnTo>
                    <a:pt x="5429" y="11136"/>
                  </a:lnTo>
                  <a:lnTo>
                    <a:pt x="4492" y="10864"/>
                  </a:lnTo>
                  <a:lnTo>
                    <a:pt x="3613" y="10566"/>
                  </a:lnTo>
                  <a:lnTo>
                    <a:pt x="2832" y="10226"/>
                  </a:lnTo>
                  <a:lnTo>
                    <a:pt x="2129" y="9852"/>
                  </a:lnTo>
                  <a:lnTo>
                    <a:pt x="1504" y="9444"/>
                  </a:lnTo>
                  <a:lnTo>
                    <a:pt x="976" y="9019"/>
                  </a:lnTo>
                  <a:lnTo>
                    <a:pt x="566" y="8560"/>
                  </a:lnTo>
                  <a:lnTo>
                    <a:pt x="254" y="8084"/>
                  </a:lnTo>
                  <a:lnTo>
                    <a:pt x="78" y="7583"/>
                  </a:lnTo>
                  <a:lnTo>
                    <a:pt x="0" y="7064"/>
                  </a:lnTo>
                  <a:lnTo>
                    <a:pt x="78" y="6554"/>
                  </a:lnTo>
                  <a:lnTo>
                    <a:pt x="254" y="6052"/>
                  </a:lnTo>
                  <a:lnTo>
                    <a:pt x="566" y="5585"/>
                  </a:lnTo>
                  <a:lnTo>
                    <a:pt x="976" y="5126"/>
                  </a:lnTo>
                  <a:lnTo>
                    <a:pt x="1504" y="4684"/>
                  </a:lnTo>
                  <a:lnTo>
                    <a:pt x="2129" y="4284"/>
                  </a:lnTo>
                  <a:lnTo>
                    <a:pt x="2832" y="3910"/>
                  </a:lnTo>
                  <a:lnTo>
                    <a:pt x="3613" y="3570"/>
                  </a:lnTo>
                  <a:lnTo>
                    <a:pt x="4492" y="3264"/>
                  </a:lnTo>
                  <a:lnTo>
                    <a:pt x="5429" y="3001"/>
                  </a:lnTo>
                  <a:lnTo>
                    <a:pt x="6425" y="2780"/>
                  </a:lnTo>
                  <a:lnTo>
                    <a:pt x="7480" y="2610"/>
                  </a:lnTo>
                  <a:lnTo>
                    <a:pt x="8593" y="2474"/>
                  </a:lnTo>
                  <a:lnTo>
                    <a:pt x="8593" y="961"/>
                  </a:lnTo>
                  <a:lnTo>
                    <a:pt x="8652" y="731"/>
                  </a:lnTo>
                  <a:lnTo>
                    <a:pt x="8808" y="536"/>
                  </a:lnTo>
                  <a:lnTo>
                    <a:pt x="9062" y="357"/>
                  </a:lnTo>
                  <a:lnTo>
                    <a:pt x="9413" y="204"/>
                  </a:lnTo>
                  <a:lnTo>
                    <a:pt x="9824" y="94"/>
                  </a:lnTo>
                  <a:lnTo>
                    <a:pt x="10292" y="17"/>
                  </a:lnTo>
                  <a:lnTo>
                    <a:pt x="10800"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699" name="Group 14"/>
          <p:cNvGrpSpPr/>
          <p:nvPr/>
        </p:nvGrpSpPr>
        <p:grpSpPr>
          <a:xfrm>
            <a:off x="6597356" y="2800387"/>
            <a:ext cx="444735" cy="560220"/>
            <a:chOff x="0" y="0"/>
            <a:chExt cx="444734" cy="560218"/>
          </a:xfrm>
        </p:grpSpPr>
        <p:sp>
          <p:nvSpPr>
            <p:cNvPr id="696" name="Freeform 16"/>
            <p:cNvSpPr/>
            <p:nvPr/>
          </p:nvSpPr>
          <p:spPr>
            <a:xfrm>
              <a:off x="61427" y="117940"/>
              <a:ext cx="321879" cy="324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14" y="3421"/>
                  </a:moveTo>
                  <a:lnTo>
                    <a:pt x="10405" y="3421"/>
                  </a:lnTo>
                  <a:lnTo>
                    <a:pt x="10219" y="3432"/>
                  </a:lnTo>
                  <a:lnTo>
                    <a:pt x="10076" y="3476"/>
                  </a:lnTo>
                  <a:lnTo>
                    <a:pt x="9989" y="3531"/>
                  </a:lnTo>
                  <a:lnTo>
                    <a:pt x="9934" y="3618"/>
                  </a:lnTo>
                  <a:lnTo>
                    <a:pt x="9890" y="3761"/>
                  </a:lnTo>
                  <a:lnTo>
                    <a:pt x="9879" y="3947"/>
                  </a:lnTo>
                  <a:lnTo>
                    <a:pt x="9879" y="4737"/>
                  </a:lnTo>
                  <a:lnTo>
                    <a:pt x="9868" y="4879"/>
                  </a:lnTo>
                  <a:lnTo>
                    <a:pt x="9846" y="4978"/>
                  </a:lnTo>
                  <a:lnTo>
                    <a:pt x="9813" y="5077"/>
                  </a:lnTo>
                  <a:lnTo>
                    <a:pt x="9747" y="5131"/>
                  </a:lnTo>
                  <a:lnTo>
                    <a:pt x="9649" y="5186"/>
                  </a:lnTo>
                  <a:lnTo>
                    <a:pt x="9506" y="5241"/>
                  </a:lnTo>
                  <a:lnTo>
                    <a:pt x="9331" y="5307"/>
                  </a:lnTo>
                  <a:lnTo>
                    <a:pt x="8936" y="5471"/>
                  </a:lnTo>
                  <a:lnTo>
                    <a:pt x="8574" y="5669"/>
                  </a:lnTo>
                  <a:lnTo>
                    <a:pt x="8256" y="5866"/>
                  </a:lnTo>
                  <a:lnTo>
                    <a:pt x="7971" y="6107"/>
                  </a:lnTo>
                  <a:lnTo>
                    <a:pt x="7719" y="6381"/>
                  </a:lnTo>
                  <a:lnTo>
                    <a:pt x="7511" y="6677"/>
                  </a:lnTo>
                  <a:lnTo>
                    <a:pt x="7335" y="7006"/>
                  </a:lnTo>
                  <a:lnTo>
                    <a:pt x="7204" y="7368"/>
                  </a:lnTo>
                  <a:lnTo>
                    <a:pt x="7105" y="7752"/>
                  </a:lnTo>
                  <a:lnTo>
                    <a:pt x="7050" y="8190"/>
                  </a:lnTo>
                  <a:lnTo>
                    <a:pt x="7050" y="8596"/>
                  </a:lnTo>
                  <a:lnTo>
                    <a:pt x="7105" y="8980"/>
                  </a:lnTo>
                  <a:lnTo>
                    <a:pt x="7215" y="9342"/>
                  </a:lnTo>
                  <a:lnTo>
                    <a:pt x="7368" y="9671"/>
                  </a:lnTo>
                  <a:lnTo>
                    <a:pt x="7565" y="9978"/>
                  </a:lnTo>
                  <a:lnTo>
                    <a:pt x="7796" y="10263"/>
                  </a:lnTo>
                  <a:lnTo>
                    <a:pt x="8081" y="10526"/>
                  </a:lnTo>
                  <a:lnTo>
                    <a:pt x="8388" y="10767"/>
                  </a:lnTo>
                  <a:lnTo>
                    <a:pt x="8728" y="10997"/>
                  </a:lnTo>
                  <a:lnTo>
                    <a:pt x="9122" y="11206"/>
                  </a:lnTo>
                  <a:lnTo>
                    <a:pt x="9528" y="11403"/>
                  </a:lnTo>
                  <a:lnTo>
                    <a:pt x="9956" y="11589"/>
                  </a:lnTo>
                  <a:lnTo>
                    <a:pt x="10372" y="11743"/>
                  </a:lnTo>
                  <a:lnTo>
                    <a:pt x="10789" y="11929"/>
                  </a:lnTo>
                  <a:lnTo>
                    <a:pt x="11052" y="12050"/>
                  </a:lnTo>
                  <a:lnTo>
                    <a:pt x="11315" y="12192"/>
                  </a:lnTo>
                  <a:lnTo>
                    <a:pt x="11557" y="12368"/>
                  </a:lnTo>
                  <a:lnTo>
                    <a:pt x="11743" y="12554"/>
                  </a:lnTo>
                  <a:lnTo>
                    <a:pt x="11864" y="12741"/>
                  </a:lnTo>
                  <a:lnTo>
                    <a:pt x="11951" y="12949"/>
                  </a:lnTo>
                  <a:lnTo>
                    <a:pt x="11984" y="13157"/>
                  </a:lnTo>
                  <a:lnTo>
                    <a:pt x="11984" y="13355"/>
                  </a:lnTo>
                  <a:lnTo>
                    <a:pt x="11929" y="13563"/>
                  </a:lnTo>
                  <a:lnTo>
                    <a:pt x="11842" y="13749"/>
                  </a:lnTo>
                  <a:lnTo>
                    <a:pt x="11699" y="13925"/>
                  </a:lnTo>
                  <a:lnTo>
                    <a:pt x="11535" y="14067"/>
                  </a:lnTo>
                  <a:lnTo>
                    <a:pt x="11304" y="14188"/>
                  </a:lnTo>
                  <a:lnTo>
                    <a:pt x="10986" y="14298"/>
                  </a:lnTo>
                  <a:lnTo>
                    <a:pt x="10657" y="14363"/>
                  </a:lnTo>
                  <a:lnTo>
                    <a:pt x="10318" y="14385"/>
                  </a:lnTo>
                  <a:lnTo>
                    <a:pt x="9978" y="14363"/>
                  </a:lnTo>
                  <a:lnTo>
                    <a:pt x="9451" y="14276"/>
                  </a:lnTo>
                  <a:lnTo>
                    <a:pt x="8936" y="14155"/>
                  </a:lnTo>
                  <a:lnTo>
                    <a:pt x="8443" y="13980"/>
                  </a:lnTo>
                  <a:lnTo>
                    <a:pt x="7785" y="13673"/>
                  </a:lnTo>
                  <a:lnTo>
                    <a:pt x="7653" y="13640"/>
                  </a:lnTo>
                  <a:lnTo>
                    <a:pt x="7555" y="13651"/>
                  </a:lnTo>
                  <a:lnTo>
                    <a:pt x="7467" y="13717"/>
                  </a:lnTo>
                  <a:lnTo>
                    <a:pt x="7390" y="13848"/>
                  </a:lnTo>
                  <a:lnTo>
                    <a:pt x="7335" y="14013"/>
                  </a:lnTo>
                  <a:lnTo>
                    <a:pt x="7182" y="14539"/>
                  </a:lnTo>
                  <a:lnTo>
                    <a:pt x="7028" y="15076"/>
                  </a:lnTo>
                  <a:lnTo>
                    <a:pt x="6973" y="15274"/>
                  </a:lnTo>
                  <a:lnTo>
                    <a:pt x="6962" y="15449"/>
                  </a:lnTo>
                  <a:lnTo>
                    <a:pt x="6995" y="15570"/>
                  </a:lnTo>
                  <a:lnTo>
                    <a:pt x="7072" y="15679"/>
                  </a:lnTo>
                  <a:lnTo>
                    <a:pt x="7215" y="15778"/>
                  </a:lnTo>
                  <a:lnTo>
                    <a:pt x="7412" y="15888"/>
                  </a:lnTo>
                  <a:lnTo>
                    <a:pt x="7862" y="16074"/>
                  </a:lnTo>
                  <a:lnTo>
                    <a:pt x="8311" y="16216"/>
                  </a:lnTo>
                  <a:lnTo>
                    <a:pt x="8772" y="16337"/>
                  </a:lnTo>
                  <a:lnTo>
                    <a:pt x="9243" y="16414"/>
                  </a:lnTo>
                  <a:lnTo>
                    <a:pt x="9451" y="16458"/>
                  </a:lnTo>
                  <a:lnTo>
                    <a:pt x="9605" y="16491"/>
                  </a:lnTo>
                  <a:lnTo>
                    <a:pt x="9693" y="16556"/>
                  </a:lnTo>
                  <a:lnTo>
                    <a:pt x="9736" y="16666"/>
                  </a:lnTo>
                  <a:lnTo>
                    <a:pt x="9758" y="16809"/>
                  </a:lnTo>
                  <a:lnTo>
                    <a:pt x="9758" y="17028"/>
                  </a:lnTo>
                  <a:lnTo>
                    <a:pt x="9769" y="17379"/>
                  </a:lnTo>
                  <a:lnTo>
                    <a:pt x="9769" y="17719"/>
                  </a:lnTo>
                  <a:lnTo>
                    <a:pt x="9780" y="17894"/>
                  </a:lnTo>
                  <a:lnTo>
                    <a:pt x="9835" y="18015"/>
                  </a:lnTo>
                  <a:lnTo>
                    <a:pt x="9934" y="18102"/>
                  </a:lnTo>
                  <a:lnTo>
                    <a:pt x="10054" y="18168"/>
                  </a:lnTo>
                  <a:lnTo>
                    <a:pt x="10219" y="18201"/>
                  </a:lnTo>
                  <a:lnTo>
                    <a:pt x="11239" y="18201"/>
                  </a:lnTo>
                  <a:lnTo>
                    <a:pt x="11392" y="18179"/>
                  </a:lnTo>
                  <a:lnTo>
                    <a:pt x="11513" y="18113"/>
                  </a:lnTo>
                  <a:lnTo>
                    <a:pt x="11600" y="18026"/>
                  </a:lnTo>
                  <a:lnTo>
                    <a:pt x="11644" y="17905"/>
                  </a:lnTo>
                  <a:lnTo>
                    <a:pt x="11666" y="17751"/>
                  </a:lnTo>
                  <a:lnTo>
                    <a:pt x="11666" y="16787"/>
                  </a:lnTo>
                  <a:lnTo>
                    <a:pt x="11677" y="16622"/>
                  </a:lnTo>
                  <a:lnTo>
                    <a:pt x="11721" y="16469"/>
                  </a:lnTo>
                  <a:lnTo>
                    <a:pt x="11809" y="16370"/>
                  </a:lnTo>
                  <a:lnTo>
                    <a:pt x="11940" y="16282"/>
                  </a:lnTo>
                  <a:lnTo>
                    <a:pt x="12105" y="16216"/>
                  </a:lnTo>
                  <a:lnTo>
                    <a:pt x="12521" y="16074"/>
                  </a:lnTo>
                  <a:lnTo>
                    <a:pt x="12905" y="15888"/>
                  </a:lnTo>
                  <a:lnTo>
                    <a:pt x="13278" y="15668"/>
                  </a:lnTo>
                  <a:lnTo>
                    <a:pt x="13607" y="15383"/>
                  </a:lnTo>
                  <a:lnTo>
                    <a:pt x="13914" y="15065"/>
                  </a:lnTo>
                  <a:lnTo>
                    <a:pt x="14155" y="14714"/>
                  </a:lnTo>
                  <a:lnTo>
                    <a:pt x="14352" y="14342"/>
                  </a:lnTo>
                  <a:lnTo>
                    <a:pt x="14506" y="13958"/>
                  </a:lnTo>
                  <a:lnTo>
                    <a:pt x="14594" y="13574"/>
                  </a:lnTo>
                  <a:lnTo>
                    <a:pt x="14627" y="13179"/>
                  </a:lnTo>
                  <a:lnTo>
                    <a:pt x="14627" y="12774"/>
                  </a:lnTo>
                  <a:lnTo>
                    <a:pt x="14561" y="12390"/>
                  </a:lnTo>
                  <a:lnTo>
                    <a:pt x="14451" y="12006"/>
                  </a:lnTo>
                  <a:lnTo>
                    <a:pt x="14309" y="11644"/>
                  </a:lnTo>
                  <a:lnTo>
                    <a:pt x="14100" y="11282"/>
                  </a:lnTo>
                  <a:lnTo>
                    <a:pt x="13848" y="10943"/>
                  </a:lnTo>
                  <a:lnTo>
                    <a:pt x="13563" y="10657"/>
                  </a:lnTo>
                  <a:lnTo>
                    <a:pt x="13223" y="10372"/>
                  </a:lnTo>
                  <a:lnTo>
                    <a:pt x="12850" y="10131"/>
                  </a:lnTo>
                  <a:lnTo>
                    <a:pt x="12258" y="9835"/>
                  </a:lnTo>
                  <a:lnTo>
                    <a:pt x="11655" y="9572"/>
                  </a:lnTo>
                  <a:lnTo>
                    <a:pt x="11041" y="9309"/>
                  </a:lnTo>
                  <a:lnTo>
                    <a:pt x="10701" y="9166"/>
                  </a:lnTo>
                  <a:lnTo>
                    <a:pt x="10372" y="8969"/>
                  </a:lnTo>
                  <a:lnTo>
                    <a:pt x="10065" y="8750"/>
                  </a:lnTo>
                  <a:lnTo>
                    <a:pt x="9890" y="8585"/>
                  </a:lnTo>
                  <a:lnTo>
                    <a:pt x="9769" y="8399"/>
                  </a:lnTo>
                  <a:lnTo>
                    <a:pt x="9704" y="8212"/>
                  </a:lnTo>
                  <a:lnTo>
                    <a:pt x="9682" y="8015"/>
                  </a:lnTo>
                  <a:lnTo>
                    <a:pt x="9704" y="7818"/>
                  </a:lnTo>
                  <a:lnTo>
                    <a:pt x="9780" y="7642"/>
                  </a:lnTo>
                  <a:lnTo>
                    <a:pt x="9912" y="7478"/>
                  </a:lnTo>
                  <a:lnTo>
                    <a:pt x="10065" y="7335"/>
                  </a:lnTo>
                  <a:lnTo>
                    <a:pt x="10274" y="7226"/>
                  </a:lnTo>
                  <a:lnTo>
                    <a:pt x="10581" y="7127"/>
                  </a:lnTo>
                  <a:lnTo>
                    <a:pt x="10888" y="7094"/>
                  </a:lnTo>
                  <a:lnTo>
                    <a:pt x="11480" y="7094"/>
                  </a:lnTo>
                  <a:lnTo>
                    <a:pt x="12061" y="7171"/>
                  </a:lnTo>
                  <a:lnTo>
                    <a:pt x="12609" y="7324"/>
                  </a:lnTo>
                  <a:lnTo>
                    <a:pt x="13168" y="7555"/>
                  </a:lnTo>
                  <a:lnTo>
                    <a:pt x="13333" y="7620"/>
                  </a:lnTo>
                  <a:lnTo>
                    <a:pt x="13453" y="7642"/>
                  </a:lnTo>
                  <a:lnTo>
                    <a:pt x="13552" y="7631"/>
                  </a:lnTo>
                  <a:lnTo>
                    <a:pt x="13640" y="7565"/>
                  </a:lnTo>
                  <a:lnTo>
                    <a:pt x="13706" y="7456"/>
                  </a:lnTo>
                  <a:lnTo>
                    <a:pt x="13760" y="7302"/>
                  </a:lnTo>
                  <a:lnTo>
                    <a:pt x="13947" y="6699"/>
                  </a:lnTo>
                  <a:lnTo>
                    <a:pt x="14111" y="6096"/>
                  </a:lnTo>
                  <a:lnTo>
                    <a:pt x="14144" y="5943"/>
                  </a:lnTo>
                  <a:lnTo>
                    <a:pt x="14122" y="5811"/>
                  </a:lnTo>
                  <a:lnTo>
                    <a:pt x="14067" y="5712"/>
                  </a:lnTo>
                  <a:lnTo>
                    <a:pt x="13980" y="5603"/>
                  </a:lnTo>
                  <a:lnTo>
                    <a:pt x="13837" y="5537"/>
                  </a:lnTo>
                  <a:lnTo>
                    <a:pt x="13377" y="5351"/>
                  </a:lnTo>
                  <a:lnTo>
                    <a:pt x="12894" y="5208"/>
                  </a:lnTo>
                  <a:lnTo>
                    <a:pt x="12412" y="5109"/>
                  </a:lnTo>
                  <a:lnTo>
                    <a:pt x="12182" y="5077"/>
                  </a:lnTo>
                  <a:lnTo>
                    <a:pt x="12017" y="5044"/>
                  </a:lnTo>
                  <a:lnTo>
                    <a:pt x="11907" y="4989"/>
                  </a:lnTo>
                  <a:lnTo>
                    <a:pt x="11831" y="4934"/>
                  </a:lnTo>
                  <a:lnTo>
                    <a:pt x="11787" y="4857"/>
                  </a:lnTo>
                  <a:lnTo>
                    <a:pt x="11765" y="4737"/>
                  </a:lnTo>
                  <a:lnTo>
                    <a:pt x="11754" y="4561"/>
                  </a:lnTo>
                  <a:lnTo>
                    <a:pt x="11754" y="4342"/>
                  </a:lnTo>
                  <a:lnTo>
                    <a:pt x="11743" y="4035"/>
                  </a:lnTo>
                  <a:lnTo>
                    <a:pt x="11721" y="3816"/>
                  </a:lnTo>
                  <a:lnTo>
                    <a:pt x="11688" y="3651"/>
                  </a:lnTo>
                  <a:lnTo>
                    <a:pt x="11622" y="3542"/>
                  </a:lnTo>
                  <a:lnTo>
                    <a:pt x="11513" y="3476"/>
                  </a:lnTo>
                  <a:lnTo>
                    <a:pt x="11348" y="3432"/>
                  </a:lnTo>
                  <a:lnTo>
                    <a:pt x="11107" y="3421"/>
                  </a:lnTo>
                  <a:lnTo>
                    <a:pt x="10614" y="3421"/>
                  </a:lnTo>
                  <a:close/>
                  <a:moveTo>
                    <a:pt x="10789" y="0"/>
                  </a:moveTo>
                  <a:lnTo>
                    <a:pt x="11677" y="55"/>
                  </a:lnTo>
                  <a:lnTo>
                    <a:pt x="12543" y="154"/>
                  </a:lnTo>
                  <a:lnTo>
                    <a:pt x="13388" y="318"/>
                  </a:lnTo>
                  <a:lnTo>
                    <a:pt x="14210" y="559"/>
                  </a:lnTo>
                  <a:lnTo>
                    <a:pt x="14999" y="855"/>
                  </a:lnTo>
                  <a:lnTo>
                    <a:pt x="15767" y="1206"/>
                  </a:lnTo>
                  <a:lnTo>
                    <a:pt x="16480" y="1634"/>
                  </a:lnTo>
                  <a:lnTo>
                    <a:pt x="17170" y="2094"/>
                  </a:lnTo>
                  <a:lnTo>
                    <a:pt x="17817" y="2610"/>
                  </a:lnTo>
                  <a:lnTo>
                    <a:pt x="18431" y="3180"/>
                  </a:lnTo>
                  <a:lnTo>
                    <a:pt x="18990" y="3783"/>
                  </a:lnTo>
                  <a:lnTo>
                    <a:pt x="19517" y="4430"/>
                  </a:lnTo>
                  <a:lnTo>
                    <a:pt x="19977" y="5120"/>
                  </a:lnTo>
                  <a:lnTo>
                    <a:pt x="20394" y="5844"/>
                  </a:lnTo>
                  <a:lnTo>
                    <a:pt x="20745" y="6612"/>
                  </a:lnTo>
                  <a:lnTo>
                    <a:pt x="21041" y="7390"/>
                  </a:lnTo>
                  <a:lnTo>
                    <a:pt x="21282" y="8212"/>
                  </a:lnTo>
                  <a:lnTo>
                    <a:pt x="21446" y="9046"/>
                  </a:lnTo>
                  <a:lnTo>
                    <a:pt x="21567" y="9912"/>
                  </a:lnTo>
                  <a:lnTo>
                    <a:pt x="21600" y="10800"/>
                  </a:lnTo>
                  <a:lnTo>
                    <a:pt x="21567" y="11688"/>
                  </a:lnTo>
                  <a:lnTo>
                    <a:pt x="21446" y="12554"/>
                  </a:lnTo>
                  <a:lnTo>
                    <a:pt x="21282" y="13388"/>
                  </a:lnTo>
                  <a:lnTo>
                    <a:pt x="21041" y="14210"/>
                  </a:lnTo>
                  <a:lnTo>
                    <a:pt x="20745" y="14999"/>
                  </a:lnTo>
                  <a:lnTo>
                    <a:pt x="20394" y="15756"/>
                  </a:lnTo>
                  <a:lnTo>
                    <a:pt x="19966" y="16480"/>
                  </a:lnTo>
                  <a:lnTo>
                    <a:pt x="19506" y="17170"/>
                  </a:lnTo>
                  <a:lnTo>
                    <a:pt x="18990" y="17817"/>
                  </a:lnTo>
                  <a:lnTo>
                    <a:pt x="18420" y="18431"/>
                  </a:lnTo>
                  <a:lnTo>
                    <a:pt x="17817" y="18990"/>
                  </a:lnTo>
                  <a:lnTo>
                    <a:pt x="17170" y="19506"/>
                  </a:lnTo>
                  <a:lnTo>
                    <a:pt x="16480" y="19966"/>
                  </a:lnTo>
                  <a:lnTo>
                    <a:pt x="15756" y="20394"/>
                  </a:lnTo>
                  <a:lnTo>
                    <a:pt x="14999" y="20745"/>
                  </a:lnTo>
                  <a:lnTo>
                    <a:pt x="14210" y="21041"/>
                  </a:lnTo>
                  <a:lnTo>
                    <a:pt x="13388" y="21282"/>
                  </a:lnTo>
                  <a:lnTo>
                    <a:pt x="12543" y="21446"/>
                  </a:lnTo>
                  <a:lnTo>
                    <a:pt x="11677" y="21545"/>
                  </a:lnTo>
                  <a:lnTo>
                    <a:pt x="10789" y="21600"/>
                  </a:lnTo>
                  <a:lnTo>
                    <a:pt x="9912" y="21545"/>
                  </a:lnTo>
                  <a:lnTo>
                    <a:pt x="9046" y="21446"/>
                  </a:lnTo>
                  <a:lnTo>
                    <a:pt x="8201" y="21282"/>
                  </a:lnTo>
                  <a:lnTo>
                    <a:pt x="7379" y="21041"/>
                  </a:lnTo>
                  <a:lnTo>
                    <a:pt x="6601" y="20745"/>
                  </a:lnTo>
                  <a:lnTo>
                    <a:pt x="5833" y="20394"/>
                  </a:lnTo>
                  <a:lnTo>
                    <a:pt x="5109" y="19966"/>
                  </a:lnTo>
                  <a:lnTo>
                    <a:pt x="4430" y="19506"/>
                  </a:lnTo>
                  <a:lnTo>
                    <a:pt x="3772" y="18990"/>
                  </a:lnTo>
                  <a:lnTo>
                    <a:pt x="3169" y="18420"/>
                  </a:lnTo>
                  <a:lnTo>
                    <a:pt x="2599" y="17817"/>
                  </a:lnTo>
                  <a:lnTo>
                    <a:pt x="2083" y="17170"/>
                  </a:lnTo>
                  <a:lnTo>
                    <a:pt x="1623" y="16480"/>
                  </a:lnTo>
                  <a:lnTo>
                    <a:pt x="1206" y="15756"/>
                  </a:lnTo>
                  <a:lnTo>
                    <a:pt x="844" y="14988"/>
                  </a:lnTo>
                  <a:lnTo>
                    <a:pt x="548" y="14210"/>
                  </a:lnTo>
                  <a:lnTo>
                    <a:pt x="307" y="13388"/>
                  </a:lnTo>
                  <a:lnTo>
                    <a:pt x="143" y="12554"/>
                  </a:lnTo>
                  <a:lnTo>
                    <a:pt x="33" y="11677"/>
                  </a:lnTo>
                  <a:lnTo>
                    <a:pt x="0" y="10789"/>
                  </a:lnTo>
                  <a:lnTo>
                    <a:pt x="22" y="9945"/>
                  </a:lnTo>
                  <a:lnTo>
                    <a:pt x="132" y="9122"/>
                  </a:lnTo>
                  <a:lnTo>
                    <a:pt x="285" y="8311"/>
                  </a:lnTo>
                  <a:lnTo>
                    <a:pt x="504" y="7533"/>
                  </a:lnTo>
                  <a:lnTo>
                    <a:pt x="778" y="6765"/>
                  </a:lnTo>
                  <a:lnTo>
                    <a:pt x="1107" y="6030"/>
                  </a:lnTo>
                  <a:lnTo>
                    <a:pt x="1491" y="5318"/>
                  </a:lnTo>
                  <a:lnTo>
                    <a:pt x="1908" y="4649"/>
                  </a:lnTo>
                  <a:lnTo>
                    <a:pt x="2390" y="4013"/>
                  </a:lnTo>
                  <a:lnTo>
                    <a:pt x="2917" y="3421"/>
                  </a:lnTo>
                  <a:lnTo>
                    <a:pt x="3476" y="2873"/>
                  </a:lnTo>
                  <a:lnTo>
                    <a:pt x="4079" y="2357"/>
                  </a:lnTo>
                  <a:lnTo>
                    <a:pt x="4704" y="1886"/>
                  </a:lnTo>
                  <a:lnTo>
                    <a:pt x="5373" y="1469"/>
                  </a:lnTo>
                  <a:lnTo>
                    <a:pt x="6063" y="1096"/>
                  </a:lnTo>
                  <a:lnTo>
                    <a:pt x="6787" y="778"/>
                  </a:lnTo>
                  <a:lnTo>
                    <a:pt x="7555" y="504"/>
                  </a:lnTo>
                  <a:lnTo>
                    <a:pt x="8322" y="285"/>
                  </a:lnTo>
                  <a:lnTo>
                    <a:pt x="9133" y="143"/>
                  </a:lnTo>
                  <a:lnTo>
                    <a:pt x="9956" y="44"/>
                  </a:lnTo>
                  <a:lnTo>
                    <a:pt x="10789"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697" name="Freeform 17"/>
            <p:cNvSpPr/>
            <p:nvPr/>
          </p:nvSpPr>
          <p:spPr>
            <a:xfrm>
              <a:off x="-1" y="429990"/>
              <a:ext cx="432449" cy="130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415" y="0"/>
                  </a:lnTo>
                  <a:lnTo>
                    <a:pt x="4415" y="5537"/>
                  </a:lnTo>
                  <a:lnTo>
                    <a:pt x="2859" y="5537"/>
                  </a:lnTo>
                  <a:lnTo>
                    <a:pt x="3432" y="7182"/>
                  </a:lnTo>
                  <a:lnTo>
                    <a:pt x="4030" y="8607"/>
                  </a:lnTo>
                  <a:lnTo>
                    <a:pt x="4636" y="9978"/>
                  </a:lnTo>
                  <a:lnTo>
                    <a:pt x="5267" y="11184"/>
                  </a:lnTo>
                  <a:lnTo>
                    <a:pt x="5914" y="12253"/>
                  </a:lnTo>
                  <a:lnTo>
                    <a:pt x="6569" y="13185"/>
                  </a:lnTo>
                  <a:lnTo>
                    <a:pt x="7241" y="13980"/>
                  </a:lnTo>
                  <a:lnTo>
                    <a:pt x="7929" y="14665"/>
                  </a:lnTo>
                  <a:lnTo>
                    <a:pt x="8617" y="15213"/>
                  </a:lnTo>
                  <a:lnTo>
                    <a:pt x="9313" y="15597"/>
                  </a:lnTo>
                  <a:lnTo>
                    <a:pt x="10010" y="15898"/>
                  </a:lnTo>
                  <a:lnTo>
                    <a:pt x="10714" y="16036"/>
                  </a:lnTo>
                  <a:lnTo>
                    <a:pt x="11418" y="16036"/>
                  </a:lnTo>
                  <a:lnTo>
                    <a:pt x="12123" y="15926"/>
                  </a:lnTo>
                  <a:lnTo>
                    <a:pt x="12827" y="15624"/>
                  </a:lnTo>
                  <a:lnTo>
                    <a:pt x="13524" y="15241"/>
                  </a:lnTo>
                  <a:lnTo>
                    <a:pt x="14220" y="14720"/>
                  </a:lnTo>
                  <a:lnTo>
                    <a:pt x="14900" y="14062"/>
                  </a:lnTo>
                  <a:lnTo>
                    <a:pt x="15571" y="13267"/>
                  </a:lnTo>
                  <a:lnTo>
                    <a:pt x="16235" y="12335"/>
                  </a:lnTo>
                  <a:lnTo>
                    <a:pt x="16882" y="11293"/>
                  </a:lnTo>
                  <a:lnTo>
                    <a:pt x="17504" y="10060"/>
                  </a:lnTo>
                  <a:lnTo>
                    <a:pt x="18127" y="8772"/>
                  </a:lnTo>
                  <a:lnTo>
                    <a:pt x="18717" y="7291"/>
                  </a:lnTo>
                  <a:lnTo>
                    <a:pt x="19290" y="5702"/>
                  </a:lnTo>
                  <a:lnTo>
                    <a:pt x="19847" y="3947"/>
                  </a:lnTo>
                  <a:lnTo>
                    <a:pt x="20429" y="2001"/>
                  </a:lnTo>
                  <a:lnTo>
                    <a:pt x="21600" y="5921"/>
                  </a:lnTo>
                  <a:lnTo>
                    <a:pt x="21018" y="7867"/>
                  </a:lnTo>
                  <a:lnTo>
                    <a:pt x="20412" y="9786"/>
                  </a:lnTo>
                  <a:lnTo>
                    <a:pt x="19790" y="11513"/>
                  </a:lnTo>
                  <a:lnTo>
                    <a:pt x="19151" y="13130"/>
                  </a:lnTo>
                  <a:lnTo>
                    <a:pt x="18479" y="14610"/>
                  </a:lnTo>
                  <a:lnTo>
                    <a:pt x="17799" y="15926"/>
                  </a:lnTo>
                  <a:lnTo>
                    <a:pt x="17095" y="17105"/>
                  </a:lnTo>
                  <a:lnTo>
                    <a:pt x="16374" y="18174"/>
                  </a:lnTo>
                  <a:lnTo>
                    <a:pt x="15645" y="19078"/>
                  </a:lnTo>
                  <a:lnTo>
                    <a:pt x="14908" y="19846"/>
                  </a:lnTo>
                  <a:lnTo>
                    <a:pt x="14162" y="20504"/>
                  </a:lnTo>
                  <a:lnTo>
                    <a:pt x="13392" y="20970"/>
                  </a:lnTo>
                  <a:lnTo>
                    <a:pt x="12631" y="21326"/>
                  </a:lnTo>
                  <a:lnTo>
                    <a:pt x="11869" y="21545"/>
                  </a:lnTo>
                  <a:lnTo>
                    <a:pt x="11091" y="21600"/>
                  </a:lnTo>
                  <a:lnTo>
                    <a:pt x="10370" y="21545"/>
                  </a:lnTo>
                  <a:lnTo>
                    <a:pt x="9649" y="21353"/>
                  </a:lnTo>
                  <a:lnTo>
                    <a:pt x="8928" y="21024"/>
                  </a:lnTo>
                  <a:lnTo>
                    <a:pt x="8216" y="20613"/>
                  </a:lnTo>
                  <a:lnTo>
                    <a:pt x="7503" y="20038"/>
                  </a:lnTo>
                  <a:lnTo>
                    <a:pt x="6807" y="19352"/>
                  </a:lnTo>
                  <a:lnTo>
                    <a:pt x="6111" y="18557"/>
                  </a:lnTo>
                  <a:lnTo>
                    <a:pt x="5431" y="17625"/>
                  </a:lnTo>
                  <a:lnTo>
                    <a:pt x="4759" y="16556"/>
                  </a:lnTo>
                  <a:lnTo>
                    <a:pt x="4104" y="15378"/>
                  </a:lnTo>
                  <a:lnTo>
                    <a:pt x="3465" y="14062"/>
                  </a:lnTo>
                  <a:lnTo>
                    <a:pt x="2842" y="12637"/>
                  </a:lnTo>
                  <a:lnTo>
                    <a:pt x="2244" y="11074"/>
                  </a:lnTo>
                  <a:lnTo>
                    <a:pt x="1655" y="9375"/>
                  </a:lnTo>
                  <a:lnTo>
                    <a:pt x="1655" y="14775"/>
                  </a:lnTo>
                  <a:lnTo>
                    <a:pt x="0" y="14775"/>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698" name="Freeform 18"/>
            <p:cNvSpPr/>
            <p:nvPr/>
          </p:nvSpPr>
          <p:spPr>
            <a:xfrm>
              <a:off x="12285" y="-1"/>
              <a:ext cx="432449" cy="1302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93" y="0"/>
                  </a:moveTo>
                  <a:lnTo>
                    <a:pt x="11222" y="55"/>
                  </a:lnTo>
                  <a:lnTo>
                    <a:pt x="11943" y="247"/>
                  </a:lnTo>
                  <a:lnTo>
                    <a:pt x="12663" y="576"/>
                  </a:lnTo>
                  <a:lnTo>
                    <a:pt x="13384" y="987"/>
                  </a:lnTo>
                  <a:lnTo>
                    <a:pt x="14089" y="1562"/>
                  </a:lnTo>
                  <a:lnTo>
                    <a:pt x="14793" y="2248"/>
                  </a:lnTo>
                  <a:lnTo>
                    <a:pt x="15481" y="3043"/>
                  </a:lnTo>
                  <a:lnTo>
                    <a:pt x="16161" y="3975"/>
                  </a:lnTo>
                  <a:lnTo>
                    <a:pt x="16833" y="5044"/>
                  </a:lnTo>
                  <a:lnTo>
                    <a:pt x="17488" y="6222"/>
                  </a:lnTo>
                  <a:lnTo>
                    <a:pt x="18127" y="7538"/>
                  </a:lnTo>
                  <a:lnTo>
                    <a:pt x="18749" y="8963"/>
                  </a:lnTo>
                  <a:lnTo>
                    <a:pt x="19356" y="10526"/>
                  </a:lnTo>
                  <a:lnTo>
                    <a:pt x="19937" y="12225"/>
                  </a:lnTo>
                  <a:lnTo>
                    <a:pt x="19937" y="6825"/>
                  </a:lnTo>
                  <a:lnTo>
                    <a:pt x="21600" y="6825"/>
                  </a:lnTo>
                  <a:lnTo>
                    <a:pt x="21600" y="21600"/>
                  </a:lnTo>
                  <a:lnTo>
                    <a:pt x="17185" y="21600"/>
                  </a:lnTo>
                  <a:lnTo>
                    <a:pt x="17185" y="16036"/>
                  </a:lnTo>
                  <a:lnTo>
                    <a:pt x="18733" y="16036"/>
                  </a:lnTo>
                  <a:lnTo>
                    <a:pt x="18168" y="14418"/>
                  </a:lnTo>
                  <a:lnTo>
                    <a:pt x="17570" y="12965"/>
                  </a:lnTo>
                  <a:lnTo>
                    <a:pt x="16964" y="11622"/>
                  </a:lnTo>
                  <a:lnTo>
                    <a:pt x="16333" y="10389"/>
                  </a:lnTo>
                  <a:lnTo>
                    <a:pt x="15686" y="9347"/>
                  </a:lnTo>
                  <a:lnTo>
                    <a:pt x="15031" y="8388"/>
                  </a:lnTo>
                  <a:lnTo>
                    <a:pt x="14359" y="7593"/>
                  </a:lnTo>
                  <a:lnTo>
                    <a:pt x="13671" y="6908"/>
                  </a:lnTo>
                  <a:lnTo>
                    <a:pt x="12983" y="6359"/>
                  </a:lnTo>
                  <a:lnTo>
                    <a:pt x="12287" y="5976"/>
                  </a:lnTo>
                  <a:lnTo>
                    <a:pt x="11590" y="5674"/>
                  </a:lnTo>
                  <a:lnTo>
                    <a:pt x="10886" y="5564"/>
                  </a:lnTo>
                  <a:lnTo>
                    <a:pt x="10182" y="5537"/>
                  </a:lnTo>
                  <a:lnTo>
                    <a:pt x="9477" y="5674"/>
                  </a:lnTo>
                  <a:lnTo>
                    <a:pt x="8773" y="5948"/>
                  </a:lnTo>
                  <a:lnTo>
                    <a:pt x="8076" y="6332"/>
                  </a:lnTo>
                  <a:lnTo>
                    <a:pt x="7380" y="6853"/>
                  </a:lnTo>
                  <a:lnTo>
                    <a:pt x="6700" y="7538"/>
                  </a:lnTo>
                  <a:lnTo>
                    <a:pt x="6029" y="8333"/>
                  </a:lnTo>
                  <a:lnTo>
                    <a:pt x="5365" y="9238"/>
                  </a:lnTo>
                  <a:lnTo>
                    <a:pt x="4718" y="10307"/>
                  </a:lnTo>
                  <a:lnTo>
                    <a:pt x="4096" y="11513"/>
                  </a:lnTo>
                  <a:lnTo>
                    <a:pt x="3473" y="12828"/>
                  </a:lnTo>
                  <a:lnTo>
                    <a:pt x="2883" y="14281"/>
                  </a:lnTo>
                  <a:lnTo>
                    <a:pt x="2310" y="15871"/>
                  </a:lnTo>
                  <a:lnTo>
                    <a:pt x="1753" y="17625"/>
                  </a:lnTo>
                  <a:lnTo>
                    <a:pt x="1171" y="19599"/>
                  </a:lnTo>
                  <a:lnTo>
                    <a:pt x="0" y="15679"/>
                  </a:lnTo>
                  <a:lnTo>
                    <a:pt x="582" y="13733"/>
                  </a:lnTo>
                  <a:lnTo>
                    <a:pt x="1180" y="11814"/>
                  </a:lnTo>
                  <a:lnTo>
                    <a:pt x="1810" y="10087"/>
                  </a:lnTo>
                  <a:lnTo>
                    <a:pt x="2441" y="8470"/>
                  </a:lnTo>
                  <a:lnTo>
                    <a:pt x="3113" y="6990"/>
                  </a:lnTo>
                  <a:lnTo>
                    <a:pt x="3792" y="5674"/>
                  </a:lnTo>
                  <a:lnTo>
                    <a:pt x="4497" y="4495"/>
                  </a:lnTo>
                  <a:lnTo>
                    <a:pt x="5210" y="3426"/>
                  </a:lnTo>
                  <a:lnTo>
                    <a:pt x="5947" y="2522"/>
                  </a:lnTo>
                  <a:lnTo>
                    <a:pt x="6684" y="1754"/>
                  </a:lnTo>
                  <a:lnTo>
                    <a:pt x="7438" y="1096"/>
                  </a:lnTo>
                  <a:lnTo>
                    <a:pt x="8191" y="630"/>
                  </a:lnTo>
                  <a:lnTo>
                    <a:pt x="8961" y="274"/>
                  </a:lnTo>
                  <a:lnTo>
                    <a:pt x="9723" y="55"/>
                  </a:lnTo>
                  <a:lnTo>
                    <a:pt x="10493"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705" name="Group 15"/>
          <p:cNvGrpSpPr/>
          <p:nvPr/>
        </p:nvGrpSpPr>
        <p:grpSpPr>
          <a:xfrm>
            <a:off x="6613158" y="4346478"/>
            <a:ext cx="623384" cy="639322"/>
            <a:chOff x="-1" y="0"/>
            <a:chExt cx="623382" cy="639321"/>
          </a:xfrm>
        </p:grpSpPr>
        <p:sp>
          <p:nvSpPr>
            <p:cNvPr id="700" name="Freeform 1422"/>
            <p:cNvSpPr/>
            <p:nvPr/>
          </p:nvSpPr>
          <p:spPr>
            <a:xfrm>
              <a:off x="338015" y="101342"/>
              <a:ext cx="17903" cy="43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15728" y="20886"/>
                  </a:lnTo>
                  <a:lnTo>
                    <a:pt x="10905" y="19904"/>
                  </a:lnTo>
                  <a:lnTo>
                    <a:pt x="7340" y="18744"/>
                  </a:lnTo>
                  <a:lnTo>
                    <a:pt x="4614" y="17583"/>
                  </a:lnTo>
                  <a:lnTo>
                    <a:pt x="2517" y="16334"/>
                  </a:lnTo>
                  <a:lnTo>
                    <a:pt x="1468" y="15084"/>
                  </a:lnTo>
                  <a:lnTo>
                    <a:pt x="629" y="13835"/>
                  </a:lnTo>
                  <a:lnTo>
                    <a:pt x="0" y="12674"/>
                  </a:lnTo>
                  <a:lnTo>
                    <a:pt x="0" y="8926"/>
                  </a:lnTo>
                  <a:lnTo>
                    <a:pt x="629" y="7765"/>
                  </a:lnTo>
                  <a:lnTo>
                    <a:pt x="1468" y="6605"/>
                  </a:lnTo>
                  <a:lnTo>
                    <a:pt x="2517" y="5355"/>
                  </a:lnTo>
                  <a:lnTo>
                    <a:pt x="4614" y="4106"/>
                  </a:lnTo>
                  <a:lnTo>
                    <a:pt x="7340" y="2856"/>
                  </a:lnTo>
                  <a:lnTo>
                    <a:pt x="10905" y="1785"/>
                  </a:lnTo>
                  <a:lnTo>
                    <a:pt x="15728" y="803"/>
                  </a:lnTo>
                  <a:lnTo>
                    <a:pt x="21600"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01" name="Freeform 1423"/>
            <p:cNvSpPr/>
            <p:nvPr/>
          </p:nvSpPr>
          <p:spPr>
            <a:xfrm>
              <a:off x="392771" y="186513"/>
              <a:ext cx="17904" cy="43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662" y="889"/>
                  </a:lnTo>
                  <a:lnTo>
                    <a:pt x="10485" y="1867"/>
                  </a:lnTo>
                  <a:lnTo>
                    <a:pt x="14050" y="2933"/>
                  </a:lnTo>
                  <a:lnTo>
                    <a:pt x="16777" y="4178"/>
                  </a:lnTo>
                  <a:lnTo>
                    <a:pt x="18874" y="5422"/>
                  </a:lnTo>
                  <a:lnTo>
                    <a:pt x="20132" y="6667"/>
                  </a:lnTo>
                  <a:lnTo>
                    <a:pt x="21390" y="8978"/>
                  </a:lnTo>
                  <a:lnTo>
                    <a:pt x="21600" y="9956"/>
                  </a:lnTo>
                  <a:lnTo>
                    <a:pt x="21600" y="11733"/>
                  </a:lnTo>
                  <a:lnTo>
                    <a:pt x="21390" y="12711"/>
                  </a:lnTo>
                  <a:lnTo>
                    <a:pt x="20761" y="13867"/>
                  </a:lnTo>
                  <a:lnTo>
                    <a:pt x="20132" y="15111"/>
                  </a:lnTo>
                  <a:lnTo>
                    <a:pt x="18874" y="16356"/>
                  </a:lnTo>
                  <a:lnTo>
                    <a:pt x="16777" y="17600"/>
                  </a:lnTo>
                  <a:lnTo>
                    <a:pt x="14050" y="18756"/>
                  </a:lnTo>
                  <a:lnTo>
                    <a:pt x="10485" y="19733"/>
                  </a:lnTo>
                  <a:lnTo>
                    <a:pt x="5662" y="20800"/>
                  </a:lnTo>
                  <a:lnTo>
                    <a:pt x="0" y="21600"/>
                  </a:lnTo>
                  <a:lnTo>
                    <a:pt x="0"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02" name="Freeform 1424"/>
            <p:cNvSpPr/>
            <p:nvPr/>
          </p:nvSpPr>
          <p:spPr>
            <a:xfrm>
              <a:off x="212707" y="-1"/>
              <a:ext cx="323275" cy="330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2848"/>
                  </a:moveTo>
                  <a:lnTo>
                    <a:pt x="9569" y="4067"/>
                  </a:lnTo>
                  <a:lnTo>
                    <a:pt x="8982" y="4184"/>
                  </a:lnTo>
                  <a:lnTo>
                    <a:pt x="8455" y="4348"/>
                  </a:lnTo>
                  <a:lnTo>
                    <a:pt x="7962" y="4559"/>
                  </a:lnTo>
                  <a:lnTo>
                    <a:pt x="7505" y="4817"/>
                  </a:lnTo>
                  <a:lnTo>
                    <a:pt x="7141" y="5110"/>
                  </a:lnTo>
                  <a:lnTo>
                    <a:pt x="6813" y="5426"/>
                  </a:lnTo>
                  <a:lnTo>
                    <a:pt x="6532" y="5778"/>
                  </a:lnTo>
                  <a:lnTo>
                    <a:pt x="6297" y="6165"/>
                  </a:lnTo>
                  <a:lnTo>
                    <a:pt x="6121" y="6587"/>
                  </a:lnTo>
                  <a:lnTo>
                    <a:pt x="5992" y="7020"/>
                  </a:lnTo>
                  <a:lnTo>
                    <a:pt x="5910" y="7501"/>
                  </a:lnTo>
                  <a:lnTo>
                    <a:pt x="5875" y="8016"/>
                  </a:lnTo>
                  <a:lnTo>
                    <a:pt x="5910" y="8509"/>
                  </a:lnTo>
                  <a:lnTo>
                    <a:pt x="5992" y="8989"/>
                  </a:lnTo>
                  <a:lnTo>
                    <a:pt x="6121" y="9435"/>
                  </a:lnTo>
                  <a:lnTo>
                    <a:pt x="6297" y="9857"/>
                  </a:lnTo>
                  <a:lnTo>
                    <a:pt x="6532" y="10232"/>
                  </a:lnTo>
                  <a:lnTo>
                    <a:pt x="6813" y="10595"/>
                  </a:lnTo>
                  <a:lnTo>
                    <a:pt x="7141" y="10900"/>
                  </a:lnTo>
                  <a:lnTo>
                    <a:pt x="7505" y="11193"/>
                  </a:lnTo>
                  <a:lnTo>
                    <a:pt x="7962" y="11462"/>
                  </a:lnTo>
                  <a:lnTo>
                    <a:pt x="8455" y="11661"/>
                  </a:lnTo>
                  <a:lnTo>
                    <a:pt x="8982" y="11826"/>
                  </a:lnTo>
                  <a:lnTo>
                    <a:pt x="9569" y="11954"/>
                  </a:lnTo>
                  <a:lnTo>
                    <a:pt x="9569" y="15013"/>
                  </a:lnTo>
                  <a:lnTo>
                    <a:pt x="9240" y="14908"/>
                  </a:lnTo>
                  <a:lnTo>
                    <a:pt x="8971" y="14779"/>
                  </a:lnTo>
                  <a:lnTo>
                    <a:pt x="8771" y="14638"/>
                  </a:lnTo>
                  <a:lnTo>
                    <a:pt x="8619" y="14486"/>
                  </a:lnTo>
                  <a:lnTo>
                    <a:pt x="8502" y="14322"/>
                  </a:lnTo>
                  <a:lnTo>
                    <a:pt x="8443" y="14158"/>
                  </a:lnTo>
                  <a:lnTo>
                    <a:pt x="8396" y="13994"/>
                  </a:lnTo>
                  <a:lnTo>
                    <a:pt x="8361" y="13841"/>
                  </a:lnTo>
                  <a:lnTo>
                    <a:pt x="8361" y="13595"/>
                  </a:lnTo>
                  <a:lnTo>
                    <a:pt x="5875" y="13595"/>
                  </a:lnTo>
                  <a:lnTo>
                    <a:pt x="5910" y="14087"/>
                  </a:lnTo>
                  <a:lnTo>
                    <a:pt x="5992" y="14568"/>
                  </a:lnTo>
                  <a:lnTo>
                    <a:pt x="6121" y="15025"/>
                  </a:lnTo>
                  <a:lnTo>
                    <a:pt x="6297" y="15447"/>
                  </a:lnTo>
                  <a:lnTo>
                    <a:pt x="6532" y="15822"/>
                  </a:lnTo>
                  <a:lnTo>
                    <a:pt x="6813" y="16174"/>
                  </a:lnTo>
                  <a:lnTo>
                    <a:pt x="7141" y="16490"/>
                  </a:lnTo>
                  <a:lnTo>
                    <a:pt x="7505" y="16783"/>
                  </a:lnTo>
                  <a:lnTo>
                    <a:pt x="7962" y="17041"/>
                  </a:lnTo>
                  <a:lnTo>
                    <a:pt x="8455" y="17252"/>
                  </a:lnTo>
                  <a:lnTo>
                    <a:pt x="8982" y="17416"/>
                  </a:lnTo>
                  <a:lnTo>
                    <a:pt x="9569" y="17545"/>
                  </a:lnTo>
                  <a:lnTo>
                    <a:pt x="9569" y="18752"/>
                  </a:lnTo>
                  <a:lnTo>
                    <a:pt x="12043" y="18752"/>
                  </a:lnTo>
                  <a:lnTo>
                    <a:pt x="12043" y="17545"/>
                  </a:lnTo>
                  <a:lnTo>
                    <a:pt x="12618" y="17416"/>
                  </a:lnTo>
                  <a:lnTo>
                    <a:pt x="13157" y="17252"/>
                  </a:lnTo>
                  <a:lnTo>
                    <a:pt x="13650" y="17041"/>
                  </a:lnTo>
                  <a:lnTo>
                    <a:pt x="14095" y="16783"/>
                  </a:lnTo>
                  <a:lnTo>
                    <a:pt x="14470" y="16490"/>
                  </a:lnTo>
                  <a:lnTo>
                    <a:pt x="14799" y="16174"/>
                  </a:lnTo>
                  <a:lnTo>
                    <a:pt x="15080" y="15822"/>
                  </a:lnTo>
                  <a:lnTo>
                    <a:pt x="15303" y="15447"/>
                  </a:lnTo>
                  <a:lnTo>
                    <a:pt x="15479" y="15025"/>
                  </a:lnTo>
                  <a:lnTo>
                    <a:pt x="15620" y="14568"/>
                  </a:lnTo>
                  <a:lnTo>
                    <a:pt x="15702" y="14087"/>
                  </a:lnTo>
                  <a:lnTo>
                    <a:pt x="15725" y="13595"/>
                  </a:lnTo>
                  <a:lnTo>
                    <a:pt x="15702" y="13091"/>
                  </a:lnTo>
                  <a:lnTo>
                    <a:pt x="15620" y="12611"/>
                  </a:lnTo>
                  <a:lnTo>
                    <a:pt x="15479" y="12165"/>
                  </a:lnTo>
                  <a:lnTo>
                    <a:pt x="15303" y="11755"/>
                  </a:lnTo>
                  <a:lnTo>
                    <a:pt x="15080" y="11357"/>
                  </a:lnTo>
                  <a:lnTo>
                    <a:pt x="14799" y="11005"/>
                  </a:lnTo>
                  <a:lnTo>
                    <a:pt x="14470" y="10689"/>
                  </a:lnTo>
                  <a:lnTo>
                    <a:pt x="14095" y="10396"/>
                  </a:lnTo>
                  <a:lnTo>
                    <a:pt x="13650" y="10150"/>
                  </a:lnTo>
                  <a:lnTo>
                    <a:pt x="13157" y="9927"/>
                  </a:lnTo>
                  <a:lnTo>
                    <a:pt x="12618" y="9763"/>
                  </a:lnTo>
                  <a:lnTo>
                    <a:pt x="12043" y="9657"/>
                  </a:lnTo>
                  <a:lnTo>
                    <a:pt x="12043" y="6587"/>
                  </a:lnTo>
                  <a:lnTo>
                    <a:pt x="12360" y="6692"/>
                  </a:lnTo>
                  <a:lnTo>
                    <a:pt x="12629" y="6821"/>
                  </a:lnTo>
                  <a:lnTo>
                    <a:pt x="12829" y="6962"/>
                  </a:lnTo>
                  <a:lnTo>
                    <a:pt x="12981" y="7126"/>
                  </a:lnTo>
                  <a:lnTo>
                    <a:pt x="13098" y="7290"/>
                  </a:lnTo>
                  <a:lnTo>
                    <a:pt x="13169" y="7454"/>
                  </a:lnTo>
                  <a:lnTo>
                    <a:pt x="13239" y="7759"/>
                  </a:lnTo>
                  <a:lnTo>
                    <a:pt x="13251" y="7899"/>
                  </a:lnTo>
                  <a:lnTo>
                    <a:pt x="13251" y="8016"/>
                  </a:lnTo>
                  <a:lnTo>
                    <a:pt x="15725" y="8016"/>
                  </a:lnTo>
                  <a:lnTo>
                    <a:pt x="15702" y="7501"/>
                  </a:lnTo>
                  <a:lnTo>
                    <a:pt x="15620" y="7020"/>
                  </a:lnTo>
                  <a:lnTo>
                    <a:pt x="15479" y="6587"/>
                  </a:lnTo>
                  <a:lnTo>
                    <a:pt x="15303" y="6165"/>
                  </a:lnTo>
                  <a:lnTo>
                    <a:pt x="15080" y="5778"/>
                  </a:lnTo>
                  <a:lnTo>
                    <a:pt x="14799" y="5426"/>
                  </a:lnTo>
                  <a:lnTo>
                    <a:pt x="14470" y="5110"/>
                  </a:lnTo>
                  <a:lnTo>
                    <a:pt x="14095" y="4817"/>
                  </a:lnTo>
                  <a:lnTo>
                    <a:pt x="13650" y="4559"/>
                  </a:lnTo>
                  <a:lnTo>
                    <a:pt x="13157" y="4348"/>
                  </a:lnTo>
                  <a:lnTo>
                    <a:pt x="12618" y="4184"/>
                  </a:lnTo>
                  <a:lnTo>
                    <a:pt x="12043" y="4067"/>
                  </a:lnTo>
                  <a:lnTo>
                    <a:pt x="12043" y="2848"/>
                  </a:lnTo>
                  <a:lnTo>
                    <a:pt x="9569" y="2848"/>
                  </a:lnTo>
                  <a:close/>
                  <a:moveTo>
                    <a:pt x="10812" y="0"/>
                  </a:moveTo>
                  <a:lnTo>
                    <a:pt x="11726" y="35"/>
                  </a:lnTo>
                  <a:lnTo>
                    <a:pt x="12641" y="152"/>
                  </a:lnTo>
                  <a:lnTo>
                    <a:pt x="13521" y="352"/>
                  </a:lnTo>
                  <a:lnTo>
                    <a:pt x="14388" y="609"/>
                  </a:lnTo>
                  <a:lnTo>
                    <a:pt x="15209" y="938"/>
                  </a:lnTo>
                  <a:lnTo>
                    <a:pt x="16007" y="1324"/>
                  </a:lnTo>
                  <a:lnTo>
                    <a:pt x="16745" y="1781"/>
                  </a:lnTo>
                  <a:lnTo>
                    <a:pt x="17461" y="2297"/>
                  </a:lnTo>
                  <a:lnTo>
                    <a:pt x="18129" y="2871"/>
                  </a:lnTo>
                  <a:lnTo>
                    <a:pt x="18750" y="3493"/>
                  </a:lnTo>
                  <a:lnTo>
                    <a:pt x="19302" y="4149"/>
                  </a:lnTo>
                  <a:lnTo>
                    <a:pt x="19818" y="4852"/>
                  </a:lnTo>
                  <a:lnTo>
                    <a:pt x="20275" y="5614"/>
                  </a:lnTo>
                  <a:lnTo>
                    <a:pt x="20674" y="6399"/>
                  </a:lnTo>
                  <a:lnTo>
                    <a:pt x="21002" y="7220"/>
                  </a:lnTo>
                  <a:lnTo>
                    <a:pt x="21260" y="8075"/>
                  </a:lnTo>
                  <a:lnTo>
                    <a:pt x="21448" y="8954"/>
                  </a:lnTo>
                  <a:lnTo>
                    <a:pt x="21565" y="9868"/>
                  </a:lnTo>
                  <a:lnTo>
                    <a:pt x="21600" y="10806"/>
                  </a:lnTo>
                  <a:lnTo>
                    <a:pt x="21565" y="11732"/>
                  </a:lnTo>
                  <a:lnTo>
                    <a:pt x="21448" y="12634"/>
                  </a:lnTo>
                  <a:lnTo>
                    <a:pt x="21260" y="13525"/>
                  </a:lnTo>
                  <a:lnTo>
                    <a:pt x="21002" y="14380"/>
                  </a:lnTo>
                  <a:lnTo>
                    <a:pt x="20674" y="15201"/>
                  </a:lnTo>
                  <a:lnTo>
                    <a:pt x="20275" y="15998"/>
                  </a:lnTo>
                  <a:lnTo>
                    <a:pt x="19818" y="16748"/>
                  </a:lnTo>
                  <a:lnTo>
                    <a:pt x="19302" y="17451"/>
                  </a:lnTo>
                  <a:lnTo>
                    <a:pt x="18750" y="18119"/>
                  </a:lnTo>
                  <a:lnTo>
                    <a:pt x="18129" y="18740"/>
                  </a:lnTo>
                  <a:lnTo>
                    <a:pt x="17461" y="19303"/>
                  </a:lnTo>
                  <a:lnTo>
                    <a:pt x="16745" y="19819"/>
                  </a:lnTo>
                  <a:lnTo>
                    <a:pt x="16007" y="20264"/>
                  </a:lnTo>
                  <a:lnTo>
                    <a:pt x="15209" y="20662"/>
                  </a:lnTo>
                  <a:lnTo>
                    <a:pt x="14388" y="20991"/>
                  </a:lnTo>
                  <a:lnTo>
                    <a:pt x="13521" y="21260"/>
                  </a:lnTo>
                  <a:lnTo>
                    <a:pt x="12641" y="21448"/>
                  </a:lnTo>
                  <a:lnTo>
                    <a:pt x="11726" y="21553"/>
                  </a:lnTo>
                  <a:lnTo>
                    <a:pt x="10812" y="21600"/>
                  </a:lnTo>
                  <a:lnTo>
                    <a:pt x="9874" y="21553"/>
                  </a:lnTo>
                  <a:lnTo>
                    <a:pt x="8959" y="21448"/>
                  </a:lnTo>
                  <a:lnTo>
                    <a:pt x="8079" y="21260"/>
                  </a:lnTo>
                  <a:lnTo>
                    <a:pt x="7212" y="20991"/>
                  </a:lnTo>
                  <a:lnTo>
                    <a:pt x="6391" y="20662"/>
                  </a:lnTo>
                  <a:lnTo>
                    <a:pt x="5605" y="20264"/>
                  </a:lnTo>
                  <a:lnTo>
                    <a:pt x="4855" y="19819"/>
                  </a:lnTo>
                  <a:lnTo>
                    <a:pt x="4139" y="19303"/>
                  </a:lnTo>
                  <a:lnTo>
                    <a:pt x="3483" y="18740"/>
                  </a:lnTo>
                  <a:lnTo>
                    <a:pt x="2861" y="18119"/>
                  </a:lnTo>
                  <a:lnTo>
                    <a:pt x="2298" y="17451"/>
                  </a:lnTo>
                  <a:lnTo>
                    <a:pt x="1782" y="16748"/>
                  </a:lnTo>
                  <a:lnTo>
                    <a:pt x="1325" y="15998"/>
                  </a:lnTo>
                  <a:lnTo>
                    <a:pt x="938" y="15201"/>
                  </a:lnTo>
                  <a:lnTo>
                    <a:pt x="598" y="14380"/>
                  </a:lnTo>
                  <a:lnTo>
                    <a:pt x="340" y="13525"/>
                  </a:lnTo>
                  <a:lnTo>
                    <a:pt x="152" y="12634"/>
                  </a:lnTo>
                  <a:lnTo>
                    <a:pt x="35" y="11732"/>
                  </a:lnTo>
                  <a:lnTo>
                    <a:pt x="0" y="10806"/>
                  </a:lnTo>
                  <a:lnTo>
                    <a:pt x="35" y="9868"/>
                  </a:lnTo>
                  <a:lnTo>
                    <a:pt x="152" y="8954"/>
                  </a:lnTo>
                  <a:lnTo>
                    <a:pt x="340" y="8075"/>
                  </a:lnTo>
                  <a:lnTo>
                    <a:pt x="598" y="7220"/>
                  </a:lnTo>
                  <a:lnTo>
                    <a:pt x="938" y="6399"/>
                  </a:lnTo>
                  <a:lnTo>
                    <a:pt x="1325" y="5614"/>
                  </a:lnTo>
                  <a:lnTo>
                    <a:pt x="1782" y="4852"/>
                  </a:lnTo>
                  <a:lnTo>
                    <a:pt x="2298" y="4149"/>
                  </a:lnTo>
                  <a:lnTo>
                    <a:pt x="2861" y="3493"/>
                  </a:lnTo>
                  <a:lnTo>
                    <a:pt x="3483" y="2871"/>
                  </a:lnTo>
                  <a:lnTo>
                    <a:pt x="4139" y="2297"/>
                  </a:lnTo>
                  <a:lnTo>
                    <a:pt x="4855" y="1781"/>
                  </a:lnTo>
                  <a:lnTo>
                    <a:pt x="5605" y="1324"/>
                  </a:lnTo>
                  <a:lnTo>
                    <a:pt x="6391" y="938"/>
                  </a:lnTo>
                  <a:lnTo>
                    <a:pt x="7212" y="609"/>
                  </a:lnTo>
                  <a:lnTo>
                    <a:pt x="8079" y="352"/>
                  </a:lnTo>
                  <a:lnTo>
                    <a:pt x="8959" y="152"/>
                  </a:lnTo>
                  <a:lnTo>
                    <a:pt x="9874" y="35"/>
                  </a:lnTo>
                  <a:lnTo>
                    <a:pt x="10812"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03" name="Rectangle 1425"/>
            <p:cNvSpPr/>
            <p:nvPr/>
          </p:nvSpPr>
          <p:spPr>
            <a:xfrm>
              <a:off x="-2" y="381652"/>
              <a:ext cx="91614" cy="257670"/>
            </a:xfrm>
            <a:prstGeom prst="rect">
              <a:avLst/>
            </a:prstGeom>
            <a:solidFill>
              <a:srgbClr val="FFFFFF"/>
            </a:solidFill>
            <a:ln w="12700" cap="flat">
              <a:noFill/>
              <a:miter lim="400000"/>
            </a:ln>
            <a:effectLst/>
          </p:spPr>
          <p:txBody>
            <a:bodyPr wrap="square" lIns="45718" tIns="45718" rIns="45718" bIns="45718" numCol="1" anchor="t">
              <a:noAutofit/>
            </a:bodyPr>
            <a:lstStyle/>
            <a:p>
              <a:pPr/>
            </a:p>
          </p:txBody>
        </p:sp>
        <p:sp>
          <p:nvSpPr>
            <p:cNvPr id="704" name="Freeform 1426"/>
            <p:cNvSpPr/>
            <p:nvPr/>
          </p:nvSpPr>
          <p:spPr>
            <a:xfrm>
              <a:off x="128466" y="353621"/>
              <a:ext cx="494916" cy="2727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12" y="0"/>
                  </a:moveTo>
                  <a:lnTo>
                    <a:pt x="14252" y="3465"/>
                  </a:lnTo>
                  <a:lnTo>
                    <a:pt x="14252" y="7343"/>
                  </a:lnTo>
                  <a:lnTo>
                    <a:pt x="14244" y="7343"/>
                  </a:lnTo>
                  <a:lnTo>
                    <a:pt x="8917" y="4933"/>
                  </a:lnTo>
                  <a:lnTo>
                    <a:pt x="8534" y="7856"/>
                  </a:lnTo>
                  <a:lnTo>
                    <a:pt x="14267" y="10465"/>
                  </a:lnTo>
                  <a:lnTo>
                    <a:pt x="21003" y="7015"/>
                  </a:lnTo>
                  <a:lnTo>
                    <a:pt x="21600" y="11278"/>
                  </a:lnTo>
                  <a:lnTo>
                    <a:pt x="11558" y="21600"/>
                  </a:lnTo>
                  <a:lnTo>
                    <a:pt x="3934" y="17608"/>
                  </a:lnTo>
                  <a:lnTo>
                    <a:pt x="0" y="18435"/>
                  </a:lnTo>
                  <a:lnTo>
                    <a:pt x="0" y="1968"/>
                  </a:lnTo>
                  <a:lnTo>
                    <a:pt x="6812"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sp>
        <p:nvSpPr>
          <p:cNvPr id="706" name="Oval 21"/>
          <p:cNvSpPr/>
          <p:nvPr/>
        </p:nvSpPr>
        <p:spPr>
          <a:xfrm>
            <a:off x="5437187" y="3363574"/>
            <a:ext cx="1172459" cy="1172459"/>
          </a:xfrm>
          <a:prstGeom prst="ellipse">
            <a:avLst/>
          </a:prstGeom>
          <a:solidFill>
            <a:srgbClr val="4067AC"/>
          </a:solidFill>
          <a:ln w="12700">
            <a:miter lim="400000"/>
          </a:ln>
        </p:spPr>
        <p:txBody>
          <a:bodyPr lIns="45718" tIns="45718" rIns="45718" bIns="45718" anchor="ctr"/>
          <a:lstStyle/>
          <a:p>
            <a:pPr algn="ctr"/>
          </a:p>
        </p:txBody>
      </p:sp>
      <p:sp>
        <p:nvSpPr>
          <p:cNvPr id="707" name="TextBox 22"/>
          <p:cNvSpPr txBox="1"/>
          <p:nvPr/>
        </p:nvSpPr>
        <p:spPr>
          <a:xfrm>
            <a:off x="8262856" y="4181153"/>
            <a:ext cx="1560869"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b="1" sz="1600">
                <a:solidFill>
                  <a:schemeClr val="accent3"/>
                </a:solidFill>
                <a:latin typeface="Arial"/>
                <a:ea typeface="Arial"/>
                <a:cs typeface="Arial"/>
                <a:sym typeface="Arial"/>
              </a:defRPr>
            </a:lvl1pPr>
          </a:lstStyle>
          <a:p>
            <a:pPr/>
            <a:r>
              <a:t>Insert title here</a:t>
            </a:r>
          </a:p>
        </p:txBody>
      </p:sp>
      <p:sp>
        <p:nvSpPr>
          <p:cNvPr id="708" name="TextBox 23"/>
          <p:cNvSpPr txBox="1"/>
          <p:nvPr/>
        </p:nvSpPr>
        <p:spPr>
          <a:xfrm>
            <a:off x="2006548" y="4181153"/>
            <a:ext cx="1560868"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solidFill>
                  <a:schemeClr val="accent2"/>
                </a:solidFill>
                <a:latin typeface="Arial"/>
                <a:ea typeface="Arial"/>
                <a:cs typeface="Arial"/>
                <a:sym typeface="Arial"/>
              </a:defRPr>
            </a:lvl1pPr>
          </a:lstStyle>
          <a:p>
            <a:pPr/>
            <a:r>
              <a:t>Insert title here</a:t>
            </a:r>
          </a:p>
        </p:txBody>
      </p:sp>
      <p:sp>
        <p:nvSpPr>
          <p:cNvPr id="709" name="TextBox 24"/>
          <p:cNvSpPr txBox="1"/>
          <p:nvPr/>
        </p:nvSpPr>
        <p:spPr>
          <a:xfrm>
            <a:off x="8262856" y="2359604"/>
            <a:ext cx="1560869"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b="1" sz="1600">
                <a:solidFill>
                  <a:schemeClr val="accent4"/>
                </a:solidFill>
                <a:latin typeface="Arial"/>
                <a:ea typeface="Arial"/>
                <a:cs typeface="Arial"/>
                <a:sym typeface="Arial"/>
              </a:defRPr>
            </a:lvl1pPr>
          </a:lstStyle>
          <a:p>
            <a:pPr/>
            <a:r>
              <a:t>Insert title here</a:t>
            </a:r>
          </a:p>
        </p:txBody>
      </p:sp>
      <p:sp>
        <p:nvSpPr>
          <p:cNvPr id="710" name="TextBox 25"/>
          <p:cNvSpPr txBox="1"/>
          <p:nvPr/>
        </p:nvSpPr>
        <p:spPr>
          <a:xfrm>
            <a:off x="2006548" y="2359604"/>
            <a:ext cx="1560868"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solidFill>
                  <a:schemeClr val="accent1"/>
                </a:solidFill>
                <a:latin typeface="Arial"/>
                <a:ea typeface="Arial"/>
                <a:cs typeface="Arial"/>
                <a:sym typeface="Arial"/>
              </a:defRPr>
            </a:lvl1pPr>
          </a:lstStyle>
          <a:p>
            <a:pPr/>
            <a:r>
              <a:t>Insert title here</a:t>
            </a:r>
          </a:p>
        </p:txBody>
      </p:sp>
      <p:sp>
        <p:nvSpPr>
          <p:cNvPr id="711" name="TextBox 26"/>
          <p:cNvSpPr txBox="1"/>
          <p:nvPr/>
        </p:nvSpPr>
        <p:spPr>
          <a:xfrm>
            <a:off x="2006548" y="2817434"/>
            <a:ext cx="2082397" cy="8494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latin typeface="Arial"/>
                <a:ea typeface="Arial"/>
                <a:cs typeface="Arial"/>
                <a:sym typeface="Arial"/>
              </a:defRPr>
            </a:lvl1pPr>
          </a:lstStyle>
          <a:p>
            <a:pPr/>
            <a:r>
              <a:t>Sed perspiciatis unde omnis iste natus error voluptatem rem. unde omnis iste natus error voluptatem rem.</a:t>
            </a:r>
          </a:p>
        </p:txBody>
      </p:sp>
      <p:sp>
        <p:nvSpPr>
          <p:cNvPr id="712" name="TextBox 27"/>
          <p:cNvSpPr txBox="1"/>
          <p:nvPr/>
        </p:nvSpPr>
        <p:spPr>
          <a:xfrm>
            <a:off x="2006548" y="4574060"/>
            <a:ext cx="2082397" cy="8494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latin typeface="Arial"/>
                <a:ea typeface="Arial"/>
                <a:cs typeface="Arial"/>
                <a:sym typeface="Arial"/>
              </a:defRPr>
            </a:lvl1pPr>
          </a:lstStyle>
          <a:p>
            <a:pPr/>
            <a:r>
              <a:t>Sed perspiciatis unde omnis iste natus error voluptatem rem. unde omnis iste natus error voluptatem rem.</a:t>
            </a:r>
          </a:p>
        </p:txBody>
      </p:sp>
      <p:sp>
        <p:nvSpPr>
          <p:cNvPr id="713" name="TextBox 28"/>
          <p:cNvSpPr txBox="1"/>
          <p:nvPr/>
        </p:nvSpPr>
        <p:spPr>
          <a:xfrm>
            <a:off x="7796552" y="2817434"/>
            <a:ext cx="2082396" cy="8494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lnSpc>
                <a:spcPct val="110000"/>
              </a:lnSpc>
              <a:defRPr sz="1200">
                <a:latin typeface="Arial"/>
                <a:ea typeface="Arial"/>
                <a:cs typeface="Arial"/>
                <a:sym typeface="Arial"/>
              </a:defRPr>
            </a:lvl1pPr>
          </a:lstStyle>
          <a:p>
            <a:pPr/>
            <a:r>
              <a:t>Sed perspiciatis unde omnis iste natus error voluptatem rem. unde omnis iste natus error voluptatem rem.</a:t>
            </a:r>
          </a:p>
        </p:txBody>
      </p:sp>
      <p:sp>
        <p:nvSpPr>
          <p:cNvPr id="714" name="TextBox 29"/>
          <p:cNvSpPr txBox="1"/>
          <p:nvPr/>
        </p:nvSpPr>
        <p:spPr>
          <a:xfrm>
            <a:off x="7796552" y="4574060"/>
            <a:ext cx="2082396" cy="8494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lnSpc>
                <a:spcPct val="110000"/>
              </a:lnSpc>
              <a:defRPr sz="1200">
                <a:latin typeface="Arial"/>
                <a:ea typeface="Arial"/>
                <a:cs typeface="Arial"/>
                <a:sym typeface="Arial"/>
              </a:defRPr>
            </a:lvl1pPr>
          </a:lstStyle>
          <a:p>
            <a:pPr/>
            <a:r>
              <a:t>Sed perspiciatis unde omnis iste natus error voluptatem rem. unde omnis iste natus error voluptatem rem.</a:t>
            </a:r>
          </a:p>
        </p:txBody>
      </p:sp>
      <p:sp>
        <p:nvSpPr>
          <p:cNvPr id="715"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715"/>
                                        </p:tgtEl>
                                        <p:attrNameLst>
                                          <p:attrName>style.visibility</p:attrName>
                                        </p:attrNameLst>
                                      </p:cBhvr>
                                      <p:to>
                                        <p:strVal val="visible"/>
                                      </p:to>
                                    </p:set>
                                    <p:animEffect filter="fade" transition="in">
                                      <p:cBhvr>
                                        <p:cTn id="7" dur="5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5"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Straight Connector 10"/>
          <p:cNvSpPr/>
          <p:nvPr/>
        </p:nvSpPr>
        <p:spPr>
          <a:xfrm>
            <a:off x="21018" y="5438671"/>
            <a:ext cx="12192002" cy="2"/>
          </a:xfrm>
          <a:prstGeom prst="line">
            <a:avLst/>
          </a:prstGeom>
          <a:ln w="12700">
            <a:solidFill>
              <a:srgbClr val="BFBFBF"/>
            </a:solidFill>
            <a:miter/>
          </a:ln>
        </p:spPr>
        <p:txBody>
          <a:bodyPr lIns="45718" tIns="45718" rIns="45718" bIns="45718"/>
          <a:lstStyle/>
          <a:p>
            <a:pPr/>
          </a:p>
        </p:txBody>
      </p:sp>
      <p:sp>
        <p:nvSpPr>
          <p:cNvPr id="718" name="Oval 11"/>
          <p:cNvSpPr/>
          <p:nvPr/>
        </p:nvSpPr>
        <p:spPr>
          <a:xfrm>
            <a:off x="1221170" y="5368821"/>
            <a:ext cx="139703" cy="139703"/>
          </a:xfrm>
          <a:prstGeom prst="ellipse">
            <a:avLst/>
          </a:prstGeom>
          <a:solidFill>
            <a:srgbClr val="FFFFFF"/>
          </a:solidFill>
          <a:ln w="28575">
            <a:solidFill>
              <a:srgbClr val="4166A9"/>
            </a:solidFill>
            <a:miter/>
          </a:ln>
        </p:spPr>
        <p:txBody>
          <a:bodyPr lIns="45718" tIns="45718" rIns="45718" bIns="45718" anchor="ctr"/>
          <a:lstStyle/>
          <a:p>
            <a:pPr algn="ctr">
              <a:defRPr>
                <a:solidFill>
                  <a:srgbClr val="FFFFFF"/>
                </a:solidFill>
                <a:latin typeface="Arial"/>
                <a:ea typeface="Arial"/>
                <a:cs typeface="Arial"/>
                <a:sym typeface="Arial"/>
              </a:defRPr>
            </a:pPr>
          </a:p>
        </p:txBody>
      </p:sp>
      <p:sp>
        <p:nvSpPr>
          <p:cNvPr id="719" name="Oval 12"/>
          <p:cNvSpPr/>
          <p:nvPr/>
        </p:nvSpPr>
        <p:spPr>
          <a:xfrm>
            <a:off x="3151570" y="5368821"/>
            <a:ext cx="139703" cy="139703"/>
          </a:xfrm>
          <a:prstGeom prst="ellipse">
            <a:avLst/>
          </a:prstGeom>
          <a:solidFill>
            <a:srgbClr val="FFFFFF"/>
          </a:solidFill>
          <a:ln w="28575">
            <a:solidFill>
              <a:schemeClr val="accent4"/>
            </a:solidFill>
            <a:miter/>
          </a:ln>
        </p:spPr>
        <p:txBody>
          <a:bodyPr lIns="45718" tIns="45718" rIns="45718" bIns="45718" anchor="ctr"/>
          <a:lstStyle/>
          <a:p>
            <a:pPr algn="ctr">
              <a:defRPr>
                <a:solidFill>
                  <a:srgbClr val="FFFFFF"/>
                </a:solidFill>
                <a:latin typeface="Arial"/>
                <a:ea typeface="Arial"/>
                <a:cs typeface="Arial"/>
                <a:sym typeface="Arial"/>
              </a:defRPr>
            </a:pPr>
          </a:p>
        </p:txBody>
      </p:sp>
      <p:sp>
        <p:nvSpPr>
          <p:cNvPr id="720" name="Oval 13"/>
          <p:cNvSpPr/>
          <p:nvPr/>
        </p:nvSpPr>
        <p:spPr>
          <a:xfrm>
            <a:off x="5081970" y="5368821"/>
            <a:ext cx="139703" cy="139703"/>
          </a:xfrm>
          <a:prstGeom prst="ellipse">
            <a:avLst/>
          </a:prstGeom>
          <a:solidFill>
            <a:srgbClr val="FFFFFF"/>
          </a:solidFill>
          <a:ln w="28575">
            <a:solidFill>
              <a:srgbClr val="F6CD35"/>
            </a:solidFill>
            <a:miter/>
          </a:ln>
        </p:spPr>
        <p:txBody>
          <a:bodyPr lIns="45718" tIns="45718" rIns="45718" bIns="45718" anchor="ctr"/>
          <a:lstStyle/>
          <a:p>
            <a:pPr algn="ctr">
              <a:defRPr>
                <a:solidFill>
                  <a:srgbClr val="FFFFFF"/>
                </a:solidFill>
                <a:latin typeface="Arial"/>
                <a:ea typeface="Arial"/>
                <a:cs typeface="Arial"/>
                <a:sym typeface="Arial"/>
              </a:defRPr>
            </a:pPr>
          </a:p>
        </p:txBody>
      </p:sp>
      <p:sp>
        <p:nvSpPr>
          <p:cNvPr id="721" name="Oval 14"/>
          <p:cNvSpPr/>
          <p:nvPr/>
        </p:nvSpPr>
        <p:spPr>
          <a:xfrm>
            <a:off x="7012368" y="5368821"/>
            <a:ext cx="139703" cy="139703"/>
          </a:xfrm>
          <a:prstGeom prst="ellipse">
            <a:avLst/>
          </a:prstGeom>
          <a:solidFill>
            <a:srgbClr val="FFFFFF"/>
          </a:solidFill>
          <a:ln w="28575">
            <a:solidFill>
              <a:schemeClr val="accent6"/>
            </a:solidFill>
            <a:miter/>
          </a:ln>
        </p:spPr>
        <p:txBody>
          <a:bodyPr lIns="45718" tIns="45718" rIns="45718" bIns="45718" anchor="ctr"/>
          <a:lstStyle/>
          <a:p>
            <a:pPr algn="ctr">
              <a:defRPr>
                <a:solidFill>
                  <a:srgbClr val="FFFFFF"/>
                </a:solidFill>
                <a:latin typeface="Arial"/>
                <a:ea typeface="Arial"/>
                <a:cs typeface="Arial"/>
                <a:sym typeface="Arial"/>
              </a:defRPr>
            </a:pPr>
          </a:p>
        </p:txBody>
      </p:sp>
      <p:sp>
        <p:nvSpPr>
          <p:cNvPr id="722" name="Oval 15"/>
          <p:cNvSpPr/>
          <p:nvPr/>
        </p:nvSpPr>
        <p:spPr>
          <a:xfrm>
            <a:off x="8942768" y="5368821"/>
            <a:ext cx="139703" cy="139703"/>
          </a:xfrm>
          <a:prstGeom prst="ellipse">
            <a:avLst/>
          </a:prstGeom>
          <a:solidFill>
            <a:srgbClr val="FFFFFF"/>
          </a:solidFill>
          <a:ln w="28575">
            <a:solidFill>
              <a:schemeClr val="accent3"/>
            </a:solidFill>
            <a:miter/>
          </a:ln>
        </p:spPr>
        <p:txBody>
          <a:bodyPr lIns="45718" tIns="45718" rIns="45718" bIns="45718" anchor="ctr"/>
          <a:lstStyle/>
          <a:p>
            <a:pPr algn="ctr">
              <a:defRPr>
                <a:solidFill>
                  <a:srgbClr val="FFFFFF"/>
                </a:solidFill>
                <a:latin typeface="Arial"/>
                <a:ea typeface="Arial"/>
                <a:cs typeface="Arial"/>
                <a:sym typeface="Arial"/>
              </a:defRPr>
            </a:pPr>
          </a:p>
        </p:txBody>
      </p:sp>
      <p:sp>
        <p:nvSpPr>
          <p:cNvPr id="723" name="Oval 16"/>
          <p:cNvSpPr/>
          <p:nvPr/>
        </p:nvSpPr>
        <p:spPr>
          <a:xfrm>
            <a:off x="10873168" y="5368821"/>
            <a:ext cx="139703" cy="139703"/>
          </a:xfrm>
          <a:prstGeom prst="ellipse">
            <a:avLst/>
          </a:prstGeom>
          <a:solidFill>
            <a:srgbClr val="FFFFFF"/>
          </a:solidFill>
          <a:ln w="28575">
            <a:solidFill>
              <a:schemeClr val="accent1"/>
            </a:solidFill>
            <a:miter/>
          </a:ln>
        </p:spPr>
        <p:txBody>
          <a:bodyPr lIns="45718" tIns="45718" rIns="45718" bIns="45718" anchor="ctr"/>
          <a:lstStyle/>
          <a:p>
            <a:pPr algn="ctr">
              <a:defRPr>
                <a:solidFill>
                  <a:srgbClr val="FFFFFF"/>
                </a:solidFill>
                <a:latin typeface="Arial"/>
                <a:ea typeface="Arial"/>
                <a:cs typeface="Arial"/>
                <a:sym typeface="Arial"/>
              </a:defRPr>
            </a:pPr>
          </a:p>
        </p:txBody>
      </p:sp>
      <p:sp>
        <p:nvSpPr>
          <p:cNvPr id="724" name="TextBox 19"/>
          <p:cNvSpPr txBox="1"/>
          <p:nvPr/>
        </p:nvSpPr>
        <p:spPr>
          <a:xfrm>
            <a:off x="1070358" y="5587896"/>
            <a:ext cx="441327"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000">
                <a:solidFill>
                  <a:srgbClr val="9B9B9B"/>
                </a:solidFill>
                <a:latin typeface="Arial"/>
                <a:ea typeface="Arial"/>
                <a:cs typeface="Arial"/>
                <a:sym typeface="Arial"/>
              </a:defRPr>
            </a:lvl1pPr>
          </a:lstStyle>
          <a:p>
            <a:pPr/>
            <a:r>
              <a:t>2012</a:t>
            </a:r>
          </a:p>
        </p:txBody>
      </p:sp>
      <p:sp>
        <p:nvSpPr>
          <p:cNvPr id="725" name="TextBox 20"/>
          <p:cNvSpPr txBox="1"/>
          <p:nvPr/>
        </p:nvSpPr>
        <p:spPr>
          <a:xfrm>
            <a:off x="3000756" y="5587896"/>
            <a:ext cx="441327"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000">
                <a:solidFill>
                  <a:srgbClr val="9B9B9B"/>
                </a:solidFill>
                <a:latin typeface="Arial"/>
                <a:ea typeface="Arial"/>
                <a:cs typeface="Arial"/>
                <a:sym typeface="Arial"/>
              </a:defRPr>
            </a:lvl1pPr>
          </a:lstStyle>
          <a:p>
            <a:pPr/>
            <a:r>
              <a:t>2013</a:t>
            </a:r>
          </a:p>
        </p:txBody>
      </p:sp>
      <p:sp>
        <p:nvSpPr>
          <p:cNvPr id="726" name="TextBox 21"/>
          <p:cNvSpPr txBox="1"/>
          <p:nvPr/>
        </p:nvSpPr>
        <p:spPr>
          <a:xfrm>
            <a:off x="4931157" y="5587896"/>
            <a:ext cx="441327"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000">
                <a:solidFill>
                  <a:srgbClr val="9B9B9B"/>
                </a:solidFill>
                <a:latin typeface="Arial"/>
                <a:ea typeface="Arial"/>
                <a:cs typeface="Arial"/>
                <a:sym typeface="Arial"/>
              </a:defRPr>
            </a:lvl1pPr>
          </a:lstStyle>
          <a:p>
            <a:pPr/>
            <a:r>
              <a:t>2014</a:t>
            </a:r>
          </a:p>
        </p:txBody>
      </p:sp>
      <p:sp>
        <p:nvSpPr>
          <p:cNvPr id="727" name="TextBox 22"/>
          <p:cNvSpPr txBox="1"/>
          <p:nvPr/>
        </p:nvSpPr>
        <p:spPr>
          <a:xfrm>
            <a:off x="6861557" y="5587896"/>
            <a:ext cx="441327"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000">
                <a:solidFill>
                  <a:srgbClr val="9B9B9B"/>
                </a:solidFill>
                <a:latin typeface="Arial"/>
                <a:ea typeface="Arial"/>
                <a:cs typeface="Arial"/>
                <a:sym typeface="Arial"/>
              </a:defRPr>
            </a:lvl1pPr>
          </a:lstStyle>
          <a:p>
            <a:pPr/>
            <a:r>
              <a:t>2015</a:t>
            </a:r>
          </a:p>
        </p:txBody>
      </p:sp>
      <p:sp>
        <p:nvSpPr>
          <p:cNvPr id="728" name="TextBox 23"/>
          <p:cNvSpPr txBox="1"/>
          <p:nvPr/>
        </p:nvSpPr>
        <p:spPr>
          <a:xfrm>
            <a:off x="8791957" y="5587896"/>
            <a:ext cx="441327"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000">
                <a:solidFill>
                  <a:srgbClr val="9B9B9B"/>
                </a:solidFill>
                <a:latin typeface="Arial"/>
                <a:ea typeface="Arial"/>
                <a:cs typeface="Arial"/>
                <a:sym typeface="Arial"/>
              </a:defRPr>
            </a:lvl1pPr>
          </a:lstStyle>
          <a:p>
            <a:pPr/>
            <a:r>
              <a:t>2016</a:t>
            </a:r>
          </a:p>
        </p:txBody>
      </p:sp>
      <p:sp>
        <p:nvSpPr>
          <p:cNvPr id="729" name="TextBox 24"/>
          <p:cNvSpPr txBox="1"/>
          <p:nvPr/>
        </p:nvSpPr>
        <p:spPr>
          <a:xfrm>
            <a:off x="10722357" y="5587896"/>
            <a:ext cx="441327"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b="1" sz="1000">
                <a:solidFill>
                  <a:srgbClr val="9B9B9B"/>
                </a:solidFill>
                <a:latin typeface="Arial"/>
                <a:ea typeface="Arial"/>
                <a:cs typeface="Arial"/>
                <a:sym typeface="Arial"/>
              </a:defRPr>
            </a:lvl1pPr>
          </a:lstStyle>
          <a:p>
            <a:pPr/>
            <a:r>
              <a:t>2017</a:t>
            </a:r>
          </a:p>
        </p:txBody>
      </p:sp>
      <p:grpSp>
        <p:nvGrpSpPr>
          <p:cNvPr id="735" name="Group 25"/>
          <p:cNvGrpSpPr/>
          <p:nvPr/>
        </p:nvGrpSpPr>
        <p:grpSpPr>
          <a:xfrm>
            <a:off x="4396169" y="1498495"/>
            <a:ext cx="1511305" cy="3870328"/>
            <a:chOff x="0" y="0"/>
            <a:chExt cx="1511303" cy="3870327"/>
          </a:xfrm>
        </p:grpSpPr>
        <p:sp>
          <p:nvSpPr>
            <p:cNvPr id="730" name="Flowchart: Alternate Process 49"/>
            <p:cNvSpPr/>
            <p:nvPr/>
          </p:nvSpPr>
          <p:spPr>
            <a:xfrm>
              <a:off x="-1" y="-1"/>
              <a:ext cx="1511304" cy="1408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1502" y="0"/>
                    <a:pt x="3354" y="0"/>
                  </a:cubicBezTo>
                  <a:lnTo>
                    <a:pt x="18246" y="0"/>
                  </a:lnTo>
                  <a:cubicBezTo>
                    <a:pt x="20098" y="0"/>
                    <a:pt x="21600" y="1612"/>
                    <a:pt x="21600" y="3600"/>
                  </a:cubicBezTo>
                  <a:lnTo>
                    <a:pt x="21600" y="18000"/>
                  </a:lnTo>
                  <a:cubicBezTo>
                    <a:pt x="21600" y="19988"/>
                    <a:pt x="20098" y="21600"/>
                    <a:pt x="18246" y="21600"/>
                  </a:cubicBezTo>
                  <a:lnTo>
                    <a:pt x="3354" y="21600"/>
                  </a:lnTo>
                  <a:cubicBezTo>
                    <a:pt x="1502" y="21600"/>
                    <a:pt x="0" y="19988"/>
                    <a:pt x="0" y="18000"/>
                  </a:cubicBezTo>
                  <a:close/>
                </a:path>
              </a:pathLst>
            </a:custGeom>
            <a:solidFill>
              <a:srgbClr val="F6CD35"/>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31" name="Straight Connector 37"/>
            <p:cNvSpPr/>
            <p:nvPr/>
          </p:nvSpPr>
          <p:spPr>
            <a:xfrm flipV="1">
              <a:off x="755650" y="1222376"/>
              <a:ext cx="2" cy="2647951"/>
            </a:xfrm>
            <a:prstGeom prst="line">
              <a:avLst/>
            </a:prstGeom>
            <a:noFill/>
            <a:ln w="6350" cap="flat">
              <a:solidFill>
                <a:srgbClr val="F6CD35"/>
              </a:solidFill>
              <a:prstDash val="solid"/>
              <a:miter lim="800000"/>
            </a:ln>
            <a:effectLst/>
          </p:spPr>
          <p:txBody>
            <a:bodyPr wrap="square" lIns="45718" tIns="45718" rIns="45718" bIns="45718" numCol="1" anchor="t">
              <a:noAutofit/>
            </a:bodyPr>
            <a:lstStyle/>
            <a:p>
              <a:pPr/>
            </a:p>
          </p:txBody>
        </p:sp>
        <p:grpSp>
          <p:nvGrpSpPr>
            <p:cNvPr id="734" name="Group 3"/>
            <p:cNvGrpSpPr/>
            <p:nvPr/>
          </p:nvGrpSpPr>
          <p:grpSpPr>
            <a:xfrm>
              <a:off x="122238" y="203389"/>
              <a:ext cx="1292228" cy="925931"/>
              <a:chOff x="0" y="0"/>
              <a:chExt cx="1292226" cy="925930"/>
            </a:xfrm>
          </p:grpSpPr>
          <p:sp>
            <p:nvSpPr>
              <p:cNvPr id="732" name="TextBox 39"/>
              <p:cNvSpPr txBox="1"/>
              <p:nvPr/>
            </p:nvSpPr>
            <p:spPr>
              <a:xfrm>
                <a:off x="167747" y="0"/>
                <a:ext cx="956729" cy="147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b="1" sz="1100">
                    <a:solidFill>
                      <a:srgbClr val="FFFFFF"/>
                    </a:solidFill>
                    <a:latin typeface="Arial"/>
                    <a:ea typeface="Arial"/>
                    <a:cs typeface="Arial"/>
                    <a:sym typeface="Arial"/>
                  </a:defRPr>
                </a:lvl1pPr>
              </a:lstStyle>
              <a:p>
                <a:pPr/>
                <a:r>
                  <a:t>Title Three</a:t>
                </a:r>
              </a:p>
            </p:txBody>
          </p:sp>
          <p:sp>
            <p:nvSpPr>
              <p:cNvPr id="733" name="TextBox 40"/>
              <p:cNvSpPr txBox="1"/>
              <p:nvPr/>
            </p:nvSpPr>
            <p:spPr>
              <a:xfrm>
                <a:off x="-1" y="231585"/>
                <a:ext cx="1292228" cy="694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a:solidFill>
                      <a:srgbClr val="FFFFFF"/>
                    </a:solidFill>
                    <a:latin typeface="Arial"/>
                    <a:ea typeface="Arial"/>
                    <a:cs typeface="Arial"/>
                    <a:sym typeface="Arial"/>
                  </a:defRPr>
                </a:lvl1pPr>
              </a:lstStyle>
              <a:p>
                <a:pPr/>
                <a:r>
                  <a:t>Rum eiusapero et ma nemusut fug vid utem et unt ma nem am ipsam et labor maus, ut fugita olore </a:t>
                </a:r>
              </a:p>
            </p:txBody>
          </p:sp>
        </p:grpSp>
      </p:grpSp>
      <p:grpSp>
        <p:nvGrpSpPr>
          <p:cNvPr id="741" name="Group 28"/>
          <p:cNvGrpSpPr/>
          <p:nvPr/>
        </p:nvGrpSpPr>
        <p:grpSpPr>
          <a:xfrm>
            <a:off x="6351969" y="1968394"/>
            <a:ext cx="1511302" cy="3400429"/>
            <a:chOff x="0" y="0"/>
            <a:chExt cx="1511300" cy="3400427"/>
          </a:xfrm>
        </p:grpSpPr>
        <p:sp>
          <p:nvSpPr>
            <p:cNvPr id="736" name="Flowchart: Alternate Process 51"/>
            <p:cNvSpPr/>
            <p:nvPr/>
          </p:nvSpPr>
          <p:spPr>
            <a:xfrm>
              <a:off x="-1" y="0"/>
              <a:ext cx="1511302" cy="1409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1503" y="0"/>
                    <a:pt x="3358" y="0"/>
                  </a:cubicBezTo>
                  <a:lnTo>
                    <a:pt x="18242" y="0"/>
                  </a:lnTo>
                  <a:cubicBezTo>
                    <a:pt x="20097" y="0"/>
                    <a:pt x="21600" y="1612"/>
                    <a:pt x="21600" y="3600"/>
                  </a:cubicBezTo>
                  <a:lnTo>
                    <a:pt x="21600" y="18000"/>
                  </a:lnTo>
                  <a:cubicBezTo>
                    <a:pt x="21600" y="19988"/>
                    <a:pt x="20097" y="21600"/>
                    <a:pt x="18242" y="21600"/>
                  </a:cubicBezTo>
                  <a:lnTo>
                    <a:pt x="3358" y="21600"/>
                  </a:lnTo>
                  <a:cubicBezTo>
                    <a:pt x="1503" y="21600"/>
                    <a:pt x="0" y="19988"/>
                    <a:pt x="0" y="18000"/>
                  </a:cubicBezTo>
                  <a:close/>
                </a:path>
              </a:pathLst>
            </a:custGeom>
            <a:solidFill>
              <a:schemeClr val="accent6"/>
            </a:solidFill>
            <a:ln w="12700" cap="flat">
              <a:noFill/>
              <a:miter lim="400000"/>
            </a:ln>
            <a:effectLst/>
          </p:spPr>
          <p:txBody>
            <a:bodyPr wrap="square" lIns="45718" tIns="45718" rIns="45718" bIns="45718" numCol="1" anchor="ctr">
              <a:noAutofit/>
            </a:bodyPr>
            <a:lstStyle/>
            <a:p>
              <a:pPr algn="ctr">
                <a:defRPr u="sng">
                  <a:solidFill>
                    <a:srgbClr val="FFFFFF"/>
                  </a:solidFill>
                  <a:latin typeface="Arial"/>
                  <a:ea typeface="Arial"/>
                  <a:cs typeface="Arial"/>
                  <a:sym typeface="Arial"/>
                </a:defRPr>
              </a:pPr>
            </a:p>
          </p:txBody>
        </p:sp>
        <p:sp>
          <p:nvSpPr>
            <p:cNvPr id="737" name="Straight Connector 42"/>
            <p:cNvSpPr/>
            <p:nvPr/>
          </p:nvSpPr>
          <p:spPr>
            <a:xfrm flipV="1">
              <a:off x="730250" y="1362076"/>
              <a:ext cx="2" cy="2038352"/>
            </a:xfrm>
            <a:prstGeom prst="line">
              <a:avLst/>
            </a:prstGeom>
            <a:solidFill>
              <a:schemeClr val="accent6"/>
            </a:solidFill>
            <a:ln w="6350" cap="flat">
              <a:solidFill>
                <a:schemeClr val="accent6"/>
              </a:solidFill>
              <a:prstDash val="solid"/>
              <a:miter lim="800000"/>
            </a:ln>
            <a:effectLst/>
          </p:spPr>
          <p:txBody>
            <a:bodyPr wrap="square" lIns="45718" tIns="45718" rIns="45718" bIns="45718" numCol="1" anchor="t">
              <a:noAutofit/>
            </a:bodyPr>
            <a:lstStyle/>
            <a:p>
              <a:pPr/>
            </a:p>
          </p:txBody>
        </p:sp>
        <p:grpSp>
          <p:nvGrpSpPr>
            <p:cNvPr id="740" name="Group 17"/>
            <p:cNvGrpSpPr/>
            <p:nvPr/>
          </p:nvGrpSpPr>
          <p:grpSpPr>
            <a:xfrm>
              <a:off x="85724" y="210511"/>
              <a:ext cx="1290641" cy="915634"/>
              <a:chOff x="0" y="0"/>
              <a:chExt cx="1290640" cy="915633"/>
            </a:xfrm>
          </p:grpSpPr>
          <p:sp>
            <p:nvSpPr>
              <p:cNvPr id="738" name="TextBox 44"/>
              <p:cNvSpPr txBox="1"/>
              <p:nvPr/>
            </p:nvSpPr>
            <p:spPr>
              <a:xfrm>
                <a:off x="213355" y="0"/>
                <a:ext cx="866599" cy="147830"/>
              </a:xfrm>
              <a:prstGeom prst="rect">
                <a:avLst/>
              </a:prstGeom>
              <a:solidFill>
                <a:schemeClr val="accent6"/>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b="1" sz="1100" u="sng">
                    <a:solidFill>
                      <a:srgbClr val="FFFFFF"/>
                    </a:solidFill>
                    <a:latin typeface="Arial"/>
                    <a:ea typeface="Arial"/>
                    <a:cs typeface="Arial"/>
                    <a:sym typeface="Arial"/>
                  </a:defRPr>
                </a:lvl1pPr>
              </a:lstStyle>
              <a:p>
                <a:pPr/>
                <a:r>
                  <a:t>Title Four</a:t>
                </a:r>
              </a:p>
            </p:txBody>
          </p:sp>
          <p:sp>
            <p:nvSpPr>
              <p:cNvPr id="739" name="TextBox 45"/>
              <p:cNvSpPr txBox="1"/>
              <p:nvPr/>
            </p:nvSpPr>
            <p:spPr>
              <a:xfrm>
                <a:off x="-1" y="221288"/>
                <a:ext cx="1290641" cy="694346"/>
              </a:xfrm>
              <a:prstGeom prst="rect">
                <a:avLst/>
              </a:prstGeom>
              <a:solidFill>
                <a:schemeClr val="accent6"/>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u="sng">
                    <a:solidFill>
                      <a:srgbClr val="F2F2F2"/>
                    </a:solidFill>
                    <a:latin typeface="Arial"/>
                    <a:ea typeface="Arial"/>
                    <a:cs typeface="Arial"/>
                    <a:sym typeface="Arial"/>
                  </a:defRPr>
                </a:lvl1pPr>
              </a:lstStyle>
              <a:p>
                <a:pPr/>
                <a:r>
                  <a:t>Rum eiusapero et ma nemusut fug vid utem et unt ma nem am ipsam et labor maus, ut fugita olore </a:t>
                </a:r>
              </a:p>
            </p:txBody>
          </p:sp>
        </p:grpSp>
      </p:grpSp>
      <p:grpSp>
        <p:nvGrpSpPr>
          <p:cNvPr id="747" name="Group 9"/>
          <p:cNvGrpSpPr/>
          <p:nvPr/>
        </p:nvGrpSpPr>
        <p:grpSpPr>
          <a:xfrm>
            <a:off x="2459419" y="2949469"/>
            <a:ext cx="1511305" cy="2419352"/>
            <a:chOff x="0" y="0"/>
            <a:chExt cx="1511303" cy="2419351"/>
          </a:xfrm>
        </p:grpSpPr>
        <p:sp>
          <p:nvSpPr>
            <p:cNvPr id="742" name="Straight Connector 30"/>
            <p:cNvSpPr/>
            <p:nvPr/>
          </p:nvSpPr>
          <p:spPr>
            <a:xfrm flipV="1">
              <a:off x="761999" y="1162050"/>
              <a:ext cx="2" cy="1257301"/>
            </a:xfrm>
            <a:prstGeom prst="line">
              <a:avLst/>
            </a:prstGeom>
            <a:solidFill>
              <a:schemeClr val="accent4"/>
            </a:solidFill>
            <a:ln w="6350" cap="flat">
              <a:solidFill>
                <a:schemeClr val="accent4"/>
              </a:solidFill>
              <a:prstDash val="solid"/>
              <a:miter lim="800000"/>
            </a:ln>
            <a:effectLst/>
          </p:spPr>
          <p:txBody>
            <a:bodyPr wrap="square" lIns="45718" tIns="45718" rIns="45718" bIns="45718" numCol="1" anchor="t">
              <a:noAutofit/>
            </a:bodyPr>
            <a:lstStyle/>
            <a:p>
              <a:pPr/>
            </a:p>
          </p:txBody>
        </p:sp>
        <p:sp>
          <p:nvSpPr>
            <p:cNvPr id="743" name="Flowchart: Alternate Process 48"/>
            <p:cNvSpPr/>
            <p:nvPr/>
          </p:nvSpPr>
          <p:spPr>
            <a:xfrm>
              <a:off x="-1" y="-1"/>
              <a:ext cx="1511304" cy="1408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1502" y="0"/>
                    <a:pt x="3354" y="0"/>
                  </a:cubicBezTo>
                  <a:lnTo>
                    <a:pt x="18246" y="0"/>
                  </a:lnTo>
                  <a:cubicBezTo>
                    <a:pt x="20098" y="0"/>
                    <a:pt x="21600" y="1612"/>
                    <a:pt x="21600" y="3600"/>
                  </a:cubicBezTo>
                  <a:lnTo>
                    <a:pt x="21600" y="18000"/>
                  </a:lnTo>
                  <a:cubicBezTo>
                    <a:pt x="21600" y="19988"/>
                    <a:pt x="20098" y="21600"/>
                    <a:pt x="18246" y="21600"/>
                  </a:cubicBezTo>
                  <a:lnTo>
                    <a:pt x="3354" y="21600"/>
                  </a:lnTo>
                  <a:cubicBezTo>
                    <a:pt x="1502" y="21600"/>
                    <a:pt x="0" y="19988"/>
                    <a:pt x="0" y="18000"/>
                  </a:cubicBezTo>
                  <a:close/>
                </a:path>
              </a:pathLst>
            </a:cu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grpSp>
          <p:nvGrpSpPr>
            <p:cNvPr id="746" name="Group 2"/>
            <p:cNvGrpSpPr/>
            <p:nvPr/>
          </p:nvGrpSpPr>
          <p:grpSpPr>
            <a:xfrm>
              <a:off x="115888" y="172184"/>
              <a:ext cx="1290640" cy="914274"/>
              <a:chOff x="0" y="0"/>
              <a:chExt cx="1290638" cy="914273"/>
            </a:xfrm>
          </p:grpSpPr>
          <p:sp>
            <p:nvSpPr>
              <p:cNvPr id="744" name="TextBox 32"/>
              <p:cNvSpPr txBox="1"/>
              <p:nvPr/>
            </p:nvSpPr>
            <p:spPr>
              <a:xfrm>
                <a:off x="0" y="219928"/>
                <a:ext cx="1290639" cy="694346"/>
              </a:xfrm>
              <a:prstGeom prst="rect">
                <a:avLst/>
              </a:prstGeom>
              <a:solidFill>
                <a:schemeClr val="accent4"/>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a:solidFill>
                      <a:srgbClr val="FFFFFF"/>
                    </a:solidFill>
                    <a:latin typeface="Arial"/>
                    <a:ea typeface="Arial"/>
                    <a:cs typeface="Arial"/>
                    <a:sym typeface="Arial"/>
                  </a:defRPr>
                </a:lvl1pPr>
              </a:lstStyle>
              <a:p>
                <a:pPr/>
                <a:r>
                  <a:t>Rum eiusapero et ma nemusut fug vid utem et unt ma nem am ipsam et labor maus, ut fugita olore </a:t>
                </a:r>
              </a:p>
            </p:txBody>
          </p:sp>
          <p:sp>
            <p:nvSpPr>
              <p:cNvPr id="745" name="TextBox 58"/>
              <p:cNvSpPr txBox="1"/>
              <p:nvPr/>
            </p:nvSpPr>
            <p:spPr>
              <a:xfrm>
                <a:off x="220316" y="0"/>
                <a:ext cx="866599" cy="147830"/>
              </a:xfrm>
              <a:prstGeom prst="rect">
                <a:avLst/>
              </a:prstGeom>
              <a:solidFill>
                <a:schemeClr val="accent4"/>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b="1" sz="1100">
                    <a:solidFill>
                      <a:srgbClr val="FFFFFF"/>
                    </a:solidFill>
                    <a:latin typeface="Arial"/>
                    <a:ea typeface="Arial"/>
                    <a:cs typeface="Arial"/>
                    <a:sym typeface="Arial"/>
                  </a:defRPr>
                </a:lvl1pPr>
              </a:lstStyle>
              <a:p>
                <a:pPr/>
                <a:r>
                  <a:t>Title Two</a:t>
                </a:r>
              </a:p>
            </p:txBody>
          </p:sp>
        </p:grpSp>
      </p:grpSp>
      <p:grpSp>
        <p:nvGrpSpPr>
          <p:cNvPr id="753" name="Group 5"/>
          <p:cNvGrpSpPr/>
          <p:nvPr/>
        </p:nvGrpSpPr>
        <p:grpSpPr>
          <a:xfrm>
            <a:off x="529018" y="2949469"/>
            <a:ext cx="1511305" cy="2419352"/>
            <a:chOff x="0" y="0"/>
            <a:chExt cx="1511304" cy="2419351"/>
          </a:xfrm>
        </p:grpSpPr>
        <p:sp>
          <p:nvSpPr>
            <p:cNvPr id="748" name="Flowchart: Alternate Process 59"/>
            <p:cNvSpPr/>
            <p:nvPr/>
          </p:nvSpPr>
          <p:spPr>
            <a:xfrm>
              <a:off x="-1" y="-1"/>
              <a:ext cx="1511305" cy="1408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1502" y="0"/>
                    <a:pt x="3354" y="0"/>
                  </a:cubicBezTo>
                  <a:lnTo>
                    <a:pt x="18246" y="0"/>
                  </a:lnTo>
                  <a:cubicBezTo>
                    <a:pt x="20098" y="0"/>
                    <a:pt x="21600" y="1612"/>
                    <a:pt x="21600" y="3600"/>
                  </a:cubicBezTo>
                  <a:lnTo>
                    <a:pt x="21600" y="18000"/>
                  </a:lnTo>
                  <a:cubicBezTo>
                    <a:pt x="21600" y="19988"/>
                    <a:pt x="20098" y="21600"/>
                    <a:pt x="18246" y="21600"/>
                  </a:cubicBezTo>
                  <a:lnTo>
                    <a:pt x="3354" y="21600"/>
                  </a:lnTo>
                  <a:cubicBezTo>
                    <a:pt x="1502" y="21600"/>
                    <a:pt x="0" y="19988"/>
                    <a:pt x="0" y="18000"/>
                  </a:cubicBezTo>
                  <a:close/>
                </a:path>
              </a:pathLst>
            </a:custGeom>
            <a:solidFill>
              <a:srgbClr val="4166A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49" name="Straight Connector 26"/>
            <p:cNvSpPr/>
            <p:nvPr/>
          </p:nvSpPr>
          <p:spPr>
            <a:xfrm flipV="1">
              <a:off x="762000" y="1162050"/>
              <a:ext cx="2" cy="1257301"/>
            </a:xfrm>
            <a:prstGeom prst="line">
              <a:avLst/>
            </a:prstGeom>
            <a:noFill/>
            <a:ln w="6350" cap="flat">
              <a:solidFill>
                <a:srgbClr val="4166A9"/>
              </a:solidFill>
              <a:prstDash val="solid"/>
              <a:miter lim="800000"/>
            </a:ln>
            <a:effectLst/>
          </p:spPr>
          <p:txBody>
            <a:bodyPr wrap="square" lIns="45718" tIns="45718" rIns="45718" bIns="45718" numCol="1" anchor="t">
              <a:noAutofit/>
            </a:bodyPr>
            <a:lstStyle/>
            <a:p>
              <a:pPr/>
            </a:p>
          </p:txBody>
        </p:sp>
        <p:grpSp>
          <p:nvGrpSpPr>
            <p:cNvPr id="752" name="Group 1"/>
            <p:cNvGrpSpPr/>
            <p:nvPr/>
          </p:nvGrpSpPr>
          <p:grpSpPr>
            <a:xfrm>
              <a:off x="119062" y="209431"/>
              <a:ext cx="1290641" cy="915128"/>
              <a:chOff x="0" y="0"/>
              <a:chExt cx="1290640" cy="915127"/>
            </a:xfrm>
          </p:grpSpPr>
          <p:sp>
            <p:nvSpPr>
              <p:cNvPr id="750" name="TextBox 29"/>
              <p:cNvSpPr txBox="1"/>
              <p:nvPr/>
            </p:nvSpPr>
            <p:spPr>
              <a:xfrm>
                <a:off x="-1" y="220782"/>
                <a:ext cx="1290641" cy="694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a:solidFill>
                      <a:srgbClr val="FFFFFF"/>
                    </a:solidFill>
                    <a:latin typeface="Arial"/>
                    <a:ea typeface="Arial"/>
                    <a:cs typeface="Arial"/>
                    <a:sym typeface="Arial"/>
                  </a:defRPr>
                </a:lvl1pPr>
              </a:lstStyle>
              <a:p>
                <a:pPr/>
                <a:r>
                  <a:t>Rum eiusapero et ma nemusut fug vid utem et unt ma nem am ipsam et labor maus, ut fugita olore </a:t>
                </a:r>
              </a:p>
            </p:txBody>
          </p:sp>
          <p:sp>
            <p:nvSpPr>
              <p:cNvPr id="751" name="TextBox 60"/>
              <p:cNvSpPr txBox="1"/>
              <p:nvPr/>
            </p:nvSpPr>
            <p:spPr>
              <a:xfrm>
                <a:off x="226092" y="-1"/>
                <a:ext cx="866599" cy="1478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b="1" sz="1100">
                    <a:solidFill>
                      <a:srgbClr val="FFFFFF"/>
                    </a:solidFill>
                    <a:latin typeface="Arial"/>
                    <a:ea typeface="Arial"/>
                    <a:cs typeface="Arial"/>
                    <a:sym typeface="Arial"/>
                  </a:defRPr>
                </a:lvl1pPr>
              </a:lstStyle>
              <a:p>
                <a:pPr/>
                <a:r>
                  <a:t>Title One</a:t>
                </a:r>
              </a:p>
            </p:txBody>
          </p:sp>
        </p:grpSp>
      </p:grpSp>
      <p:grpSp>
        <p:nvGrpSpPr>
          <p:cNvPr id="759" name="Group 31"/>
          <p:cNvGrpSpPr/>
          <p:nvPr/>
        </p:nvGrpSpPr>
        <p:grpSpPr>
          <a:xfrm>
            <a:off x="8256967" y="2581170"/>
            <a:ext cx="1511305" cy="2787652"/>
            <a:chOff x="0" y="0"/>
            <a:chExt cx="1511303" cy="2787651"/>
          </a:xfrm>
        </p:grpSpPr>
        <p:sp>
          <p:nvSpPr>
            <p:cNvPr id="754" name="Flowchart: Alternate Process 52"/>
            <p:cNvSpPr/>
            <p:nvPr/>
          </p:nvSpPr>
          <p:spPr>
            <a:xfrm>
              <a:off x="-1" y="0"/>
              <a:ext cx="1511304" cy="1408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1502" y="0"/>
                    <a:pt x="3354" y="0"/>
                  </a:cubicBezTo>
                  <a:lnTo>
                    <a:pt x="18246" y="0"/>
                  </a:lnTo>
                  <a:cubicBezTo>
                    <a:pt x="20098" y="0"/>
                    <a:pt x="21600" y="1612"/>
                    <a:pt x="21600" y="3600"/>
                  </a:cubicBezTo>
                  <a:lnTo>
                    <a:pt x="21600" y="18000"/>
                  </a:lnTo>
                  <a:cubicBezTo>
                    <a:pt x="21600" y="19988"/>
                    <a:pt x="20098" y="21600"/>
                    <a:pt x="18246" y="21600"/>
                  </a:cubicBezTo>
                  <a:lnTo>
                    <a:pt x="3354" y="21600"/>
                  </a:lnTo>
                  <a:cubicBezTo>
                    <a:pt x="1502" y="21600"/>
                    <a:pt x="0" y="19988"/>
                    <a:pt x="0" y="18000"/>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55" name="Straight Connector 46"/>
            <p:cNvSpPr/>
            <p:nvPr/>
          </p:nvSpPr>
          <p:spPr>
            <a:xfrm flipV="1">
              <a:off x="755650" y="1206500"/>
              <a:ext cx="2" cy="1581152"/>
            </a:xfrm>
            <a:prstGeom prst="line">
              <a:avLst/>
            </a:prstGeom>
            <a:solidFill>
              <a:schemeClr val="accent2"/>
            </a:solidFill>
            <a:ln w="6350" cap="flat">
              <a:solidFill>
                <a:schemeClr val="accent2"/>
              </a:solidFill>
              <a:prstDash val="solid"/>
              <a:miter lim="800000"/>
            </a:ln>
            <a:effectLst/>
          </p:spPr>
          <p:txBody>
            <a:bodyPr wrap="square" lIns="45718" tIns="45718" rIns="45718" bIns="45718" numCol="1" anchor="t">
              <a:noAutofit/>
            </a:bodyPr>
            <a:lstStyle/>
            <a:p>
              <a:pPr/>
            </a:p>
          </p:txBody>
        </p:sp>
        <p:grpSp>
          <p:nvGrpSpPr>
            <p:cNvPr id="758" name="Group 18"/>
            <p:cNvGrpSpPr/>
            <p:nvPr/>
          </p:nvGrpSpPr>
          <p:grpSpPr>
            <a:xfrm>
              <a:off x="119062" y="203792"/>
              <a:ext cx="1292228" cy="914417"/>
              <a:chOff x="0" y="0"/>
              <a:chExt cx="1292226" cy="914416"/>
            </a:xfrm>
          </p:grpSpPr>
          <p:sp>
            <p:nvSpPr>
              <p:cNvPr id="756" name="TextBox 50"/>
              <p:cNvSpPr txBox="1"/>
              <p:nvPr/>
            </p:nvSpPr>
            <p:spPr>
              <a:xfrm>
                <a:off x="-1" y="220071"/>
                <a:ext cx="1292228" cy="694346"/>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a:solidFill>
                      <a:srgbClr val="FFFFFF"/>
                    </a:solidFill>
                    <a:latin typeface="Arial"/>
                    <a:ea typeface="Arial"/>
                    <a:cs typeface="Arial"/>
                    <a:sym typeface="Arial"/>
                  </a:defRPr>
                </a:lvl1pPr>
              </a:lstStyle>
              <a:p>
                <a:pPr/>
                <a:r>
                  <a:t>Rum eiusapero et ma nemusut fug vid utem et unt ma nem am ipsam et labor maus, ut fugita olore </a:t>
                </a:r>
              </a:p>
            </p:txBody>
          </p:sp>
          <p:sp>
            <p:nvSpPr>
              <p:cNvPr id="757" name="TextBox 62"/>
              <p:cNvSpPr txBox="1"/>
              <p:nvPr/>
            </p:nvSpPr>
            <p:spPr>
              <a:xfrm>
                <a:off x="214715" y="0"/>
                <a:ext cx="866599" cy="147830"/>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b="1" sz="1100">
                    <a:solidFill>
                      <a:srgbClr val="FFFFFF"/>
                    </a:solidFill>
                    <a:latin typeface="Arial"/>
                    <a:ea typeface="Arial"/>
                    <a:cs typeface="Arial"/>
                    <a:sym typeface="Arial"/>
                  </a:defRPr>
                </a:lvl1pPr>
              </a:lstStyle>
              <a:p>
                <a:pPr/>
                <a:r>
                  <a:t>Title Five</a:t>
                </a:r>
              </a:p>
            </p:txBody>
          </p:sp>
        </p:grpSp>
      </p:grpSp>
      <p:grpSp>
        <p:nvGrpSpPr>
          <p:cNvPr id="765" name="Group 34"/>
          <p:cNvGrpSpPr/>
          <p:nvPr/>
        </p:nvGrpSpPr>
        <p:grpSpPr>
          <a:xfrm>
            <a:off x="10187368" y="3432071"/>
            <a:ext cx="1511302" cy="1936753"/>
            <a:chOff x="0" y="0"/>
            <a:chExt cx="1511300" cy="1936752"/>
          </a:xfrm>
        </p:grpSpPr>
        <p:sp>
          <p:nvSpPr>
            <p:cNvPr id="760" name="Flowchart: Alternate Process 55"/>
            <p:cNvSpPr/>
            <p:nvPr/>
          </p:nvSpPr>
          <p:spPr>
            <a:xfrm>
              <a:off x="-1" y="-1"/>
              <a:ext cx="1511302" cy="1408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1502" y="0"/>
                    <a:pt x="3354" y="0"/>
                  </a:cubicBezTo>
                  <a:lnTo>
                    <a:pt x="18246" y="0"/>
                  </a:lnTo>
                  <a:cubicBezTo>
                    <a:pt x="20098" y="0"/>
                    <a:pt x="21600" y="1612"/>
                    <a:pt x="21600" y="3600"/>
                  </a:cubicBezTo>
                  <a:lnTo>
                    <a:pt x="21600" y="18000"/>
                  </a:lnTo>
                  <a:cubicBezTo>
                    <a:pt x="21600" y="19988"/>
                    <a:pt x="20098" y="21600"/>
                    <a:pt x="18246" y="21600"/>
                  </a:cubicBezTo>
                  <a:lnTo>
                    <a:pt x="3354" y="21600"/>
                  </a:lnTo>
                  <a:cubicBezTo>
                    <a:pt x="1502" y="21600"/>
                    <a:pt x="0" y="19988"/>
                    <a:pt x="0" y="18000"/>
                  </a:cubicBezTo>
                  <a:close/>
                </a:path>
              </a:pathLst>
            </a:cu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61" name="Straight Connector 47"/>
            <p:cNvSpPr/>
            <p:nvPr/>
          </p:nvSpPr>
          <p:spPr>
            <a:xfrm flipV="1">
              <a:off x="755649" y="1041401"/>
              <a:ext cx="2" cy="895351"/>
            </a:xfrm>
            <a:prstGeom prst="line">
              <a:avLst/>
            </a:prstGeom>
            <a:solidFill>
              <a:schemeClr val="accent1"/>
            </a:solidFill>
            <a:ln w="6350" cap="flat">
              <a:solidFill>
                <a:schemeClr val="accent1"/>
              </a:solidFill>
              <a:prstDash val="solid"/>
              <a:miter lim="800000"/>
            </a:ln>
            <a:effectLst/>
          </p:spPr>
          <p:txBody>
            <a:bodyPr wrap="square" lIns="45718" tIns="45718" rIns="45718" bIns="45718" numCol="1" anchor="t">
              <a:noAutofit/>
            </a:bodyPr>
            <a:lstStyle/>
            <a:p>
              <a:pPr/>
            </a:p>
          </p:txBody>
        </p:sp>
        <p:grpSp>
          <p:nvGrpSpPr>
            <p:cNvPr id="764" name="Group 27"/>
            <p:cNvGrpSpPr/>
            <p:nvPr/>
          </p:nvGrpSpPr>
          <p:grpSpPr>
            <a:xfrm>
              <a:off x="115888" y="210295"/>
              <a:ext cx="1290640" cy="912676"/>
              <a:chOff x="0" y="0"/>
              <a:chExt cx="1290638" cy="912675"/>
            </a:xfrm>
          </p:grpSpPr>
          <p:sp>
            <p:nvSpPr>
              <p:cNvPr id="762" name="TextBox 53"/>
              <p:cNvSpPr txBox="1"/>
              <p:nvPr/>
            </p:nvSpPr>
            <p:spPr>
              <a:xfrm>
                <a:off x="0" y="218330"/>
                <a:ext cx="1290639" cy="694346"/>
              </a:xfrm>
              <a:prstGeom prst="rect">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a:solidFill>
                      <a:srgbClr val="FFFFFF"/>
                    </a:solidFill>
                    <a:latin typeface="Arial"/>
                    <a:ea typeface="Arial"/>
                    <a:cs typeface="Arial"/>
                    <a:sym typeface="Arial"/>
                  </a:defRPr>
                </a:lvl1pPr>
              </a:lstStyle>
              <a:p>
                <a:pPr/>
                <a:r>
                  <a:t>Rum eiusapero et ma nemusut fug vid utem et unt ma nem am ipsam et labor maus, ut fugita olore </a:t>
                </a:r>
              </a:p>
            </p:txBody>
          </p:sp>
          <p:sp>
            <p:nvSpPr>
              <p:cNvPr id="763" name="TextBox 64"/>
              <p:cNvSpPr txBox="1"/>
              <p:nvPr/>
            </p:nvSpPr>
            <p:spPr>
              <a:xfrm>
                <a:off x="225308" y="-1"/>
                <a:ext cx="866599" cy="147831"/>
              </a:xfrm>
              <a:prstGeom prst="rect">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b="1" sz="1100">
                    <a:solidFill>
                      <a:srgbClr val="FFFFFF"/>
                    </a:solidFill>
                    <a:latin typeface="Arial"/>
                    <a:ea typeface="Arial"/>
                    <a:cs typeface="Arial"/>
                    <a:sym typeface="Arial"/>
                  </a:defRPr>
                </a:lvl1pPr>
              </a:lstStyle>
              <a:p>
                <a:pPr/>
                <a:r>
                  <a:t>Title Six</a:t>
                </a:r>
              </a:p>
            </p:txBody>
          </p:sp>
        </p:grpSp>
      </p:grpSp>
      <p:sp>
        <p:nvSpPr>
          <p:cNvPr id="766"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717"/>
                                        </p:tgtEl>
                                        <p:attrNameLst>
                                          <p:attrName>style.visibility</p:attrName>
                                        </p:attrNameLst>
                                      </p:cBhvr>
                                      <p:to>
                                        <p:strVal val="visible"/>
                                      </p:to>
                                    </p:set>
                                    <p:animEffect filter="wipe(left)" transition="in">
                                      <p:cBhvr>
                                        <p:cTn id="7" dur="500"/>
                                        <p:tgtEl>
                                          <p:spTgt spid="717"/>
                                        </p:tgtEl>
                                      </p:cBhvr>
                                    </p:animEffect>
                                  </p:childTnLst>
                                </p:cTn>
                              </p:par>
                            </p:childTnLst>
                          </p:cTn>
                        </p:par>
                        <p:par>
                          <p:cTn id="8" fill="hold">
                            <p:stCondLst>
                              <p:cond delay="500"/>
                            </p:stCondLst>
                            <p:childTnLst>
                              <p:par>
                                <p:cTn id="9" presetClass="entr" nodeType="afterEffect" presetSubtype="4" presetID="2" grpId="2" fill="hold">
                                  <p:stCondLst>
                                    <p:cond delay="0"/>
                                  </p:stCondLst>
                                  <p:iterate type="el" backwards="0">
                                    <p:tmAbs val="0"/>
                                  </p:iterate>
                                  <p:childTnLst>
                                    <p:set>
                                      <p:cBhvr>
                                        <p:cTn id="10" fill="hold"/>
                                        <p:tgtEl>
                                          <p:spTgt spid="724"/>
                                        </p:tgtEl>
                                        <p:attrNameLst>
                                          <p:attrName>style.visibility</p:attrName>
                                        </p:attrNameLst>
                                      </p:cBhvr>
                                      <p:to>
                                        <p:strVal val="visible"/>
                                      </p:to>
                                    </p:set>
                                    <p:anim calcmode="lin" valueType="num">
                                      <p:cBhvr>
                                        <p:cTn id="11" dur="500" fill="hold"/>
                                        <p:tgtEl>
                                          <p:spTgt spid="724"/>
                                        </p:tgtEl>
                                        <p:attrNameLst>
                                          <p:attrName>ppt_x</p:attrName>
                                        </p:attrNameLst>
                                      </p:cBhvr>
                                      <p:tavLst>
                                        <p:tav tm="0">
                                          <p:val>
                                            <p:strVal val="#ppt_x"/>
                                          </p:val>
                                        </p:tav>
                                        <p:tav tm="100000">
                                          <p:val>
                                            <p:strVal val="#ppt_x"/>
                                          </p:val>
                                        </p:tav>
                                      </p:tavLst>
                                    </p:anim>
                                    <p:anim calcmode="lin" valueType="num">
                                      <p:cBhvr>
                                        <p:cTn id="12" dur="500" fill="hold"/>
                                        <p:tgtEl>
                                          <p:spTgt spid="72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16" presetID="23" grpId="3" fill="hold">
                                  <p:stCondLst>
                                    <p:cond delay="0"/>
                                  </p:stCondLst>
                                  <p:iterate type="el" backwards="0">
                                    <p:tmAbs val="0"/>
                                  </p:iterate>
                                  <p:childTnLst>
                                    <p:set>
                                      <p:cBhvr>
                                        <p:cTn id="15" fill="hold"/>
                                        <p:tgtEl>
                                          <p:spTgt spid="718"/>
                                        </p:tgtEl>
                                        <p:attrNameLst>
                                          <p:attrName>style.visibility</p:attrName>
                                        </p:attrNameLst>
                                      </p:cBhvr>
                                      <p:to>
                                        <p:strVal val="visible"/>
                                      </p:to>
                                    </p:set>
                                    <p:anim calcmode="lin" valueType="num">
                                      <p:cBhvr>
                                        <p:cTn id="16" dur="500" fill="hold"/>
                                        <p:tgtEl>
                                          <p:spTgt spid="718"/>
                                        </p:tgtEl>
                                        <p:attrNameLst>
                                          <p:attrName>ppt_w</p:attrName>
                                        </p:attrNameLst>
                                      </p:cBhvr>
                                      <p:tavLst>
                                        <p:tav tm="0">
                                          <p:val>
                                            <p:fltVal val="0"/>
                                          </p:val>
                                        </p:tav>
                                        <p:tav tm="100000">
                                          <p:val>
                                            <p:strVal val="#ppt_w"/>
                                          </p:val>
                                        </p:tav>
                                      </p:tavLst>
                                    </p:anim>
                                    <p:anim calcmode="lin" valueType="num">
                                      <p:cBhvr>
                                        <p:cTn id="17" dur="500" fill="hold"/>
                                        <p:tgtEl>
                                          <p:spTgt spid="718"/>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Class="entr" nodeType="afterEffect" presetSubtype="4" presetID="2" grpId="4" fill="hold">
                                  <p:stCondLst>
                                    <p:cond delay="0"/>
                                  </p:stCondLst>
                                  <p:iterate type="el" backwards="0">
                                    <p:tmAbs val="0"/>
                                  </p:iterate>
                                  <p:childTnLst>
                                    <p:set>
                                      <p:cBhvr>
                                        <p:cTn id="20" fill="hold"/>
                                        <p:tgtEl>
                                          <p:spTgt spid="753"/>
                                        </p:tgtEl>
                                        <p:attrNameLst>
                                          <p:attrName>style.visibility</p:attrName>
                                        </p:attrNameLst>
                                      </p:cBhvr>
                                      <p:to>
                                        <p:strVal val="visible"/>
                                      </p:to>
                                    </p:set>
                                    <p:anim calcmode="lin" valueType="num">
                                      <p:cBhvr>
                                        <p:cTn id="21" dur="500" fill="hold"/>
                                        <p:tgtEl>
                                          <p:spTgt spid="753"/>
                                        </p:tgtEl>
                                        <p:attrNameLst>
                                          <p:attrName>ppt_x</p:attrName>
                                        </p:attrNameLst>
                                      </p:cBhvr>
                                      <p:tavLst>
                                        <p:tav tm="0">
                                          <p:val>
                                            <p:strVal val="#ppt_x"/>
                                          </p:val>
                                        </p:tav>
                                        <p:tav tm="100000">
                                          <p:val>
                                            <p:strVal val="#ppt_x"/>
                                          </p:val>
                                        </p:tav>
                                      </p:tavLst>
                                    </p:anim>
                                    <p:anim calcmode="lin" valueType="num">
                                      <p:cBhvr>
                                        <p:cTn id="22" dur="500" fill="hold"/>
                                        <p:tgtEl>
                                          <p:spTgt spid="753"/>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Class="entr" nodeType="afterEffect" presetSubtype="4" presetID="2" grpId="5" fill="hold">
                                  <p:stCondLst>
                                    <p:cond delay="0"/>
                                  </p:stCondLst>
                                  <p:iterate type="el" backwards="0">
                                    <p:tmAbs val="0"/>
                                  </p:iterate>
                                  <p:childTnLst>
                                    <p:set>
                                      <p:cBhvr>
                                        <p:cTn id="25" fill="hold"/>
                                        <p:tgtEl>
                                          <p:spTgt spid="725"/>
                                        </p:tgtEl>
                                        <p:attrNameLst>
                                          <p:attrName>style.visibility</p:attrName>
                                        </p:attrNameLst>
                                      </p:cBhvr>
                                      <p:to>
                                        <p:strVal val="visible"/>
                                      </p:to>
                                    </p:set>
                                    <p:anim calcmode="lin" valueType="num">
                                      <p:cBhvr>
                                        <p:cTn id="26" dur="500" fill="hold"/>
                                        <p:tgtEl>
                                          <p:spTgt spid="725"/>
                                        </p:tgtEl>
                                        <p:attrNameLst>
                                          <p:attrName>ppt_x</p:attrName>
                                        </p:attrNameLst>
                                      </p:cBhvr>
                                      <p:tavLst>
                                        <p:tav tm="0">
                                          <p:val>
                                            <p:strVal val="#ppt_x"/>
                                          </p:val>
                                        </p:tav>
                                        <p:tav tm="100000">
                                          <p:val>
                                            <p:strVal val="#ppt_x"/>
                                          </p:val>
                                        </p:tav>
                                      </p:tavLst>
                                    </p:anim>
                                    <p:anim calcmode="lin" valueType="num">
                                      <p:cBhvr>
                                        <p:cTn id="27" dur="500" fill="hold"/>
                                        <p:tgtEl>
                                          <p:spTgt spid="725"/>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Class="entr" nodeType="afterEffect" presetSubtype="16" presetID="23" grpId="6" fill="hold">
                                  <p:stCondLst>
                                    <p:cond delay="0"/>
                                  </p:stCondLst>
                                  <p:iterate type="el" backwards="0">
                                    <p:tmAbs val="0"/>
                                  </p:iterate>
                                  <p:childTnLst>
                                    <p:set>
                                      <p:cBhvr>
                                        <p:cTn id="30" fill="hold"/>
                                        <p:tgtEl>
                                          <p:spTgt spid="719"/>
                                        </p:tgtEl>
                                        <p:attrNameLst>
                                          <p:attrName>style.visibility</p:attrName>
                                        </p:attrNameLst>
                                      </p:cBhvr>
                                      <p:to>
                                        <p:strVal val="visible"/>
                                      </p:to>
                                    </p:set>
                                    <p:anim calcmode="lin" valueType="num">
                                      <p:cBhvr>
                                        <p:cTn id="31" dur="500" fill="hold"/>
                                        <p:tgtEl>
                                          <p:spTgt spid="719"/>
                                        </p:tgtEl>
                                        <p:attrNameLst>
                                          <p:attrName>ppt_w</p:attrName>
                                        </p:attrNameLst>
                                      </p:cBhvr>
                                      <p:tavLst>
                                        <p:tav tm="0">
                                          <p:val>
                                            <p:fltVal val="0"/>
                                          </p:val>
                                        </p:tav>
                                        <p:tav tm="100000">
                                          <p:val>
                                            <p:strVal val="#ppt_w"/>
                                          </p:val>
                                        </p:tav>
                                      </p:tavLst>
                                    </p:anim>
                                    <p:anim calcmode="lin" valueType="num">
                                      <p:cBhvr>
                                        <p:cTn id="32" dur="500" fill="hold"/>
                                        <p:tgtEl>
                                          <p:spTgt spid="719"/>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Class="entr" nodeType="afterEffect" presetSubtype="4" presetID="2" grpId="7" fill="hold">
                                  <p:stCondLst>
                                    <p:cond delay="0"/>
                                  </p:stCondLst>
                                  <p:iterate type="el" backwards="0">
                                    <p:tmAbs val="0"/>
                                  </p:iterate>
                                  <p:childTnLst>
                                    <p:set>
                                      <p:cBhvr>
                                        <p:cTn id="35" fill="hold"/>
                                        <p:tgtEl>
                                          <p:spTgt spid="747"/>
                                        </p:tgtEl>
                                        <p:attrNameLst>
                                          <p:attrName>style.visibility</p:attrName>
                                        </p:attrNameLst>
                                      </p:cBhvr>
                                      <p:to>
                                        <p:strVal val="visible"/>
                                      </p:to>
                                    </p:set>
                                    <p:anim calcmode="lin" valueType="num">
                                      <p:cBhvr>
                                        <p:cTn id="36" dur="500" fill="hold"/>
                                        <p:tgtEl>
                                          <p:spTgt spid="747"/>
                                        </p:tgtEl>
                                        <p:attrNameLst>
                                          <p:attrName>ppt_x</p:attrName>
                                        </p:attrNameLst>
                                      </p:cBhvr>
                                      <p:tavLst>
                                        <p:tav tm="0">
                                          <p:val>
                                            <p:strVal val="#ppt_x"/>
                                          </p:val>
                                        </p:tav>
                                        <p:tav tm="100000">
                                          <p:val>
                                            <p:strVal val="#ppt_x"/>
                                          </p:val>
                                        </p:tav>
                                      </p:tavLst>
                                    </p:anim>
                                    <p:anim calcmode="lin" valueType="num">
                                      <p:cBhvr>
                                        <p:cTn id="37" dur="500" fill="hold"/>
                                        <p:tgtEl>
                                          <p:spTgt spid="747"/>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Class="entr" nodeType="afterEffect" presetSubtype="4" presetID="2" grpId="8" fill="hold">
                                  <p:stCondLst>
                                    <p:cond delay="0"/>
                                  </p:stCondLst>
                                  <p:iterate type="el" backwards="0">
                                    <p:tmAbs val="0"/>
                                  </p:iterate>
                                  <p:childTnLst>
                                    <p:set>
                                      <p:cBhvr>
                                        <p:cTn id="40" fill="hold"/>
                                        <p:tgtEl>
                                          <p:spTgt spid="726"/>
                                        </p:tgtEl>
                                        <p:attrNameLst>
                                          <p:attrName>style.visibility</p:attrName>
                                        </p:attrNameLst>
                                      </p:cBhvr>
                                      <p:to>
                                        <p:strVal val="visible"/>
                                      </p:to>
                                    </p:set>
                                    <p:anim calcmode="lin" valueType="num">
                                      <p:cBhvr>
                                        <p:cTn id="41" dur="500" fill="hold"/>
                                        <p:tgtEl>
                                          <p:spTgt spid="726"/>
                                        </p:tgtEl>
                                        <p:attrNameLst>
                                          <p:attrName>ppt_x</p:attrName>
                                        </p:attrNameLst>
                                      </p:cBhvr>
                                      <p:tavLst>
                                        <p:tav tm="0">
                                          <p:val>
                                            <p:strVal val="#ppt_x"/>
                                          </p:val>
                                        </p:tav>
                                        <p:tav tm="100000">
                                          <p:val>
                                            <p:strVal val="#ppt_x"/>
                                          </p:val>
                                        </p:tav>
                                      </p:tavLst>
                                    </p:anim>
                                    <p:anim calcmode="lin" valueType="num">
                                      <p:cBhvr>
                                        <p:cTn id="42" dur="500" fill="hold"/>
                                        <p:tgtEl>
                                          <p:spTgt spid="726"/>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Class="entr" nodeType="afterEffect" presetSubtype="16" presetID="23" grpId="9" fill="hold">
                                  <p:stCondLst>
                                    <p:cond delay="0"/>
                                  </p:stCondLst>
                                  <p:iterate type="el" backwards="0">
                                    <p:tmAbs val="0"/>
                                  </p:iterate>
                                  <p:childTnLst>
                                    <p:set>
                                      <p:cBhvr>
                                        <p:cTn id="45" fill="hold"/>
                                        <p:tgtEl>
                                          <p:spTgt spid="720"/>
                                        </p:tgtEl>
                                        <p:attrNameLst>
                                          <p:attrName>style.visibility</p:attrName>
                                        </p:attrNameLst>
                                      </p:cBhvr>
                                      <p:to>
                                        <p:strVal val="visible"/>
                                      </p:to>
                                    </p:set>
                                    <p:anim calcmode="lin" valueType="num">
                                      <p:cBhvr>
                                        <p:cTn id="46" dur="500" fill="hold"/>
                                        <p:tgtEl>
                                          <p:spTgt spid="720"/>
                                        </p:tgtEl>
                                        <p:attrNameLst>
                                          <p:attrName>ppt_w</p:attrName>
                                        </p:attrNameLst>
                                      </p:cBhvr>
                                      <p:tavLst>
                                        <p:tav tm="0">
                                          <p:val>
                                            <p:fltVal val="0"/>
                                          </p:val>
                                        </p:tav>
                                        <p:tav tm="100000">
                                          <p:val>
                                            <p:strVal val="#ppt_w"/>
                                          </p:val>
                                        </p:tav>
                                      </p:tavLst>
                                    </p:anim>
                                    <p:anim calcmode="lin" valueType="num">
                                      <p:cBhvr>
                                        <p:cTn id="47" dur="500" fill="hold"/>
                                        <p:tgtEl>
                                          <p:spTgt spid="720"/>
                                        </p:tgtEl>
                                        <p:attrNameLst>
                                          <p:attrName>ppt_h</p:attrName>
                                        </p:attrNameLst>
                                      </p:cBhvr>
                                      <p:tavLst>
                                        <p:tav tm="0">
                                          <p:val>
                                            <p:fltVal val="0"/>
                                          </p:val>
                                        </p:tav>
                                        <p:tav tm="100000">
                                          <p:val>
                                            <p:strVal val="#ppt_h"/>
                                          </p:val>
                                        </p:tav>
                                      </p:tavLst>
                                    </p:anim>
                                  </p:childTnLst>
                                </p:cTn>
                              </p:par>
                            </p:childTnLst>
                          </p:cTn>
                        </p:par>
                        <p:par>
                          <p:cTn id="48" fill="hold">
                            <p:stCondLst>
                              <p:cond delay="4500"/>
                            </p:stCondLst>
                            <p:childTnLst>
                              <p:par>
                                <p:cTn id="49" presetClass="entr" nodeType="afterEffect" presetSubtype="4" presetID="2" grpId="10" fill="hold">
                                  <p:stCondLst>
                                    <p:cond delay="0"/>
                                  </p:stCondLst>
                                  <p:iterate type="el" backwards="0">
                                    <p:tmAbs val="0"/>
                                  </p:iterate>
                                  <p:childTnLst>
                                    <p:set>
                                      <p:cBhvr>
                                        <p:cTn id="50" fill="hold"/>
                                        <p:tgtEl>
                                          <p:spTgt spid="735"/>
                                        </p:tgtEl>
                                        <p:attrNameLst>
                                          <p:attrName>style.visibility</p:attrName>
                                        </p:attrNameLst>
                                      </p:cBhvr>
                                      <p:to>
                                        <p:strVal val="visible"/>
                                      </p:to>
                                    </p:set>
                                    <p:anim calcmode="lin" valueType="num">
                                      <p:cBhvr>
                                        <p:cTn id="51" dur="500" fill="hold"/>
                                        <p:tgtEl>
                                          <p:spTgt spid="735"/>
                                        </p:tgtEl>
                                        <p:attrNameLst>
                                          <p:attrName>ppt_x</p:attrName>
                                        </p:attrNameLst>
                                      </p:cBhvr>
                                      <p:tavLst>
                                        <p:tav tm="0">
                                          <p:val>
                                            <p:strVal val="#ppt_x"/>
                                          </p:val>
                                        </p:tav>
                                        <p:tav tm="100000">
                                          <p:val>
                                            <p:strVal val="#ppt_x"/>
                                          </p:val>
                                        </p:tav>
                                      </p:tavLst>
                                    </p:anim>
                                    <p:anim calcmode="lin" valueType="num">
                                      <p:cBhvr>
                                        <p:cTn id="52" dur="500" fill="hold"/>
                                        <p:tgtEl>
                                          <p:spTgt spid="735"/>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Class="entr" nodeType="afterEffect" presetSubtype="4" presetID="2" grpId="11" fill="hold">
                                  <p:stCondLst>
                                    <p:cond delay="0"/>
                                  </p:stCondLst>
                                  <p:iterate type="el" backwards="0">
                                    <p:tmAbs val="0"/>
                                  </p:iterate>
                                  <p:childTnLst>
                                    <p:set>
                                      <p:cBhvr>
                                        <p:cTn id="55" fill="hold"/>
                                        <p:tgtEl>
                                          <p:spTgt spid="727"/>
                                        </p:tgtEl>
                                        <p:attrNameLst>
                                          <p:attrName>style.visibility</p:attrName>
                                        </p:attrNameLst>
                                      </p:cBhvr>
                                      <p:to>
                                        <p:strVal val="visible"/>
                                      </p:to>
                                    </p:set>
                                    <p:anim calcmode="lin" valueType="num">
                                      <p:cBhvr>
                                        <p:cTn id="56" dur="500" fill="hold"/>
                                        <p:tgtEl>
                                          <p:spTgt spid="727"/>
                                        </p:tgtEl>
                                        <p:attrNameLst>
                                          <p:attrName>ppt_x</p:attrName>
                                        </p:attrNameLst>
                                      </p:cBhvr>
                                      <p:tavLst>
                                        <p:tav tm="0">
                                          <p:val>
                                            <p:strVal val="#ppt_x"/>
                                          </p:val>
                                        </p:tav>
                                        <p:tav tm="100000">
                                          <p:val>
                                            <p:strVal val="#ppt_x"/>
                                          </p:val>
                                        </p:tav>
                                      </p:tavLst>
                                    </p:anim>
                                    <p:anim calcmode="lin" valueType="num">
                                      <p:cBhvr>
                                        <p:cTn id="57" dur="500" fill="hold"/>
                                        <p:tgtEl>
                                          <p:spTgt spid="727"/>
                                        </p:tgtEl>
                                        <p:attrNameLst>
                                          <p:attrName>ppt_y</p:attrName>
                                        </p:attrNameLst>
                                      </p:cBhvr>
                                      <p:tavLst>
                                        <p:tav tm="0">
                                          <p:val>
                                            <p:strVal val="1+#ppt_h/2"/>
                                          </p:val>
                                        </p:tav>
                                        <p:tav tm="100000">
                                          <p:val>
                                            <p:strVal val="#ppt_y"/>
                                          </p:val>
                                        </p:tav>
                                      </p:tavLst>
                                    </p:anim>
                                  </p:childTnLst>
                                </p:cTn>
                              </p:par>
                            </p:childTnLst>
                          </p:cTn>
                        </p:par>
                        <p:par>
                          <p:cTn id="58" fill="hold">
                            <p:stCondLst>
                              <p:cond delay="5500"/>
                            </p:stCondLst>
                            <p:childTnLst>
                              <p:par>
                                <p:cTn id="59" presetClass="entr" nodeType="afterEffect" presetSubtype="16" presetID="23" grpId="12" fill="hold">
                                  <p:stCondLst>
                                    <p:cond delay="0"/>
                                  </p:stCondLst>
                                  <p:iterate type="el" backwards="0">
                                    <p:tmAbs val="0"/>
                                  </p:iterate>
                                  <p:childTnLst>
                                    <p:set>
                                      <p:cBhvr>
                                        <p:cTn id="60" fill="hold"/>
                                        <p:tgtEl>
                                          <p:spTgt spid="721"/>
                                        </p:tgtEl>
                                        <p:attrNameLst>
                                          <p:attrName>style.visibility</p:attrName>
                                        </p:attrNameLst>
                                      </p:cBhvr>
                                      <p:to>
                                        <p:strVal val="visible"/>
                                      </p:to>
                                    </p:set>
                                    <p:anim calcmode="lin" valueType="num">
                                      <p:cBhvr>
                                        <p:cTn id="61" dur="500" fill="hold"/>
                                        <p:tgtEl>
                                          <p:spTgt spid="721"/>
                                        </p:tgtEl>
                                        <p:attrNameLst>
                                          <p:attrName>ppt_w</p:attrName>
                                        </p:attrNameLst>
                                      </p:cBhvr>
                                      <p:tavLst>
                                        <p:tav tm="0">
                                          <p:val>
                                            <p:fltVal val="0"/>
                                          </p:val>
                                        </p:tav>
                                        <p:tav tm="100000">
                                          <p:val>
                                            <p:strVal val="#ppt_w"/>
                                          </p:val>
                                        </p:tav>
                                      </p:tavLst>
                                    </p:anim>
                                    <p:anim calcmode="lin" valueType="num">
                                      <p:cBhvr>
                                        <p:cTn id="62" dur="500" fill="hold"/>
                                        <p:tgtEl>
                                          <p:spTgt spid="721"/>
                                        </p:tgtEl>
                                        <p:attrNameLst>
                                          <p:attrName>ppt_h</p:attrName>
                                        </p:attrNameLst>
                                      </p:cBhvr>
                                      <p:tavLst>
                                        <p:tav tm="0">
                                          <p:val>
                                            <p:fltVal val="0"/>
                                          </p:val>
                                        </p:tav>
                                        <p:tav tm="100000">
                                          <p:val>
                                            <p:strVal val="#ppt_h"/>
                                          </p:val>
                                        </p:tav>
                                      </p:tavLst>
                                    </p:anim>
                                  </p:childTnLst>
                                </p:cTn>
                              </p:par>
                            </p:childTnLst>
                          </p:cTn>
                        </p:par>
                        <p:par>
                          <p:cTn id="63" fill="hold">
                            <p:stCondLst>
                              <p:cond delay="6000"/>
                            </p:stCondLst>
                            <p:childTnLst>
                              <p:par>
                                <p:cTn id="64" presetClass="entr" nodeType="afterEffect" presetSubtype="4" presetID="2" grpId="13" fill="hold">
                                  <p:stCondLst>
                                    <p:cond delay="0"/>
                                  </p:stCondLst>
                                  <p:iterate type="el" backwards="0">
                                    <p:tmAbs val="0"/>
                                  </p:iterate>
                                  <p:childTnLst>
                                    <p:set>
                                      <p:cBhvr>
                                        <p:cTn id="65" fill="hold"/>
                                        <p:tgtEl>
                                          <p:spTgt spid="741"/>
                                        </p:tgtEl>
                                        <p:attrNameLst>
                                          <p:attrName>style.visibility</p:attrName>
                                        </p:attrNameLst>
                                      </p:cBhvr>
                                      <p:to>
                                        <p:strVal val="visible"/>
                                      </p:to>
                                    </p:set>
                                    <p:anim calcmode="lin" valueType="num">
                                      <p:cBhvr>
                                        <p:cTn id="66" dur="500" fill="hold"/>
                                        <p:tgtEl>
                                          <p:spTgt spid="741"/>
                                        </p:tgtEl>
                                        <p:attrNameLst>
                                          <p:attrName>ppt_x</p:attrName>
                                        </p:attrNameLst>
                                      </p:cBhvr>
                                      <p:tavLst>
                                        <p:tav tm="0">
                                          <p:val>
                                            <p:strVal val="#ppt_x"/>
                                          </p:val>
                                        </p:tav>
                                        <p:tav tm="100000">
                                          <p:val>
                                            <p:strVal val="#ppt_x"/>
                                          </p:val>
                                        </p:tav>
                                      </p:tavLst>
                                    </p:anim>
                                    <p:anim calcmode="lin" valueType="num">
                                      <p:cBhvr>
                                        <p:cTn id="67" dur="500" fill="hold"/>
                                        <p:tgtEl>
                                          <p:spTgt spid="741"/>
                                        </p:tgtEl>
                                        <p:attrNameLst>
                                          <p:attrName>ppt_y</p:attrName>
                                        </p:attrNameLst>
                                      </p:cBhvr>
                                      <p:tavLst>
                                        <p:tav tm="0">
                                          <p:val>
                                            <p:strVal val="1+#ppt_h/2"/>
                                          </p:val>
                                        </p:tav>
                                        <p:tav tm="100000">
                                          <p:val>
                                            <p:strVal val="#ppt_y"/>
                                          </p:val>
                                        </p:tav>
                                      </p:tavLst>
                                    </p:anim>
                                  </p:childTnLst>
                                </p:cTn>
                              </p:par>
                            </p:childTnLst>
                          </p:cTn>
                        </p:par>
                        <p:par>
                          <p:cTn id="68" fill="hold">
                            <p:stCondLst>
                              <p:cond delay="6500"/>
                            </p:stCondLst>
                            <p:childTnLst>
                              <p:par>
                                <p:cTn id="69" presetClass="entr" nodeType="afterEffect" presetSubtype="4" presetID="2" grpId="14" fill="hold">
                                  <p:stCondLst>
                                    <p:cond delay="0"/>
                                  </p:stCondLst>
                                  <p:iterate type="el" backwards="0">
                                    <p:tmAbs val="0"/>
                                  </p:iterate>
                                  <p:childTnLst>
                                    <p:set>
                                      <p:cBhvr>
                                        <p:cTn id="70" fill="hold"/>
                                        <p:tgtEl>
                                          <p:spTgt spid="728"/>
                                        </p:tgtEl>
                                        <p:attrNameLst>
                                          <p:attrName>style.visibility</p:attrName>
                                        </p:attrNameLst>
                                      </p:cBhvr>
                                      <p:to>
                                        <p:strVal val="visible"/>
                                      </p:to>
                                    </p:set>
                                    <p:anim calcmode="lin" valueType="num">
                                      <p:cBhvr>
                                        <p:cTn id="71" dur="500" fill="hold"/>
                                        <p:tgtEl>
                                          <p:spTgt spid="728"/>
                                        </p:tgtEl>
                                        <p:attrNameLst>
                                          <p:attrName>ppt_x</p:attrName>
                                        </p:attrNameLst>
                                      </p:cBhvr>
                                      <p:tavLst>
                                        <p:tav tm="0">
                                          <p:val>
                                            <p:strVal val="#ppt_x"/>
                                          </p:val>
                                        </p:tav>
                                        <p:tav tm="100000">
                                          <p:val>
                                            <p:strVal val="#ppt_x"/>
                                          </p:val>
                                        </p:tav>
                                      </p:tavLst>
                                    </p:anim>
                                    <p:anim calcmode="lin" valueType="num">
                                      <p:cBhvr>
                                        <p:cTn id="72" dur="500" fill="hold"/>
                                        <p:tgtEl>
                                          <p:spTgt spid="728"/>
                                        </p:tgtEl>
                                        <p:attrNameLst>
                                          <p:attrName>ppt_y</p:attrName>
                                        </p:attrNameLst>
                                      </p:cBhvr>
                                      <p:tavLst>
                                        <p:tav tm="0">
                                          <p:val>
                                            <p:strVal val="1+#ppt_h/2"/>
                                          </p:val>
                                        </p:tav>
                                        <p:tav tm="100000">
                                          <p:val>
                                            <p:strVal val="#ppt_y"/>
                                          </p:val>
                                        </p:tav>
                                      </p:tavLst>
                                    </p:anim>
                                  </p:childTnLst>
                                </p:cTn>
                              </p:par>
                            </p:childTnLst>
                          </p:cTn>
                        </p:par>
                        <p:par>
                          <p:cTn id="73" fill="hold">
                            <p:stCondLst>
                              <p:cond delay="7000"/>
                            </p:stCondLst>
                            <p:childTnLst>
                              <p:par>
                                <p:cTn id="74" presetClass="entr" nodeType="afterEffect" presetSubtype="16" presetID="23" grpId="15" fill="hold">
                                  <p:stCondLst>
                                    <p:cond delay="0"/>
                                  </p:stCondLst>
                                  <p:iterate type="el" backwards="0">
                                    <p:tmAbs val="0"/>
                                  </p:iterate>
                                  <p:childTnLst>
                                    <p:set>
                                      <p:cBhvr>
                                        <p:cTn id="75" fill="hold"/>
                                        <p:tgtEl>
                                          <p:spTgt spid="722"/>
                                        </p:tgtEl>
                                        <p:attrNameLst>
                                          <p:attrName>style.visibility</p:attrName>
                                        </p:attrNameLst>
                                      </p:cBhvr>
                                      <p:to>
                                        <p:strVal val="visible"/>
                                      </p:to>
                                    </p:set>
                                    <p:anim calcmode="lin" valueType="num">
                                      <p:cBhvr>
                                        <p:cTn id="76" dur="500" fill="hold"/>
                                        <p:tgtEl>
                                          <p:spTgt spid="722"/>
                                        </p:tgtEl>
                                        <p:attrNameLst>
                                          <p:attrName>ppt_w</p:attrName>
                                        </p:attrNameLst>
                                      </p:cBhvr>
                                      <p:tavLst>
                                        <p:tav tm="0">
                                          <p:val>
                                            <p:fltVal val="0"/>
                                          </p:val>
                                        </p:tav>
                                        <p:tav tm="100000">
                                          <p:val>
                                            <p:strVal val="#ppt_w"/>
                                          </p:val>
                                        </p:tav>
                                      </p:tavLst>
                                    </p:anim>
                                    <p:anim calcmode="lin" valueType="num">
                                      <p:cBhvr>
                                        <p:cTn id="77" dur="500" fill="hold"/>
                                        <p:tgtEl>
                                          <p:spTgt spid="722"/>
                                        </p:tgtEl>
                                        <p:attrNameLst>
                                          <p:attrName>ppt_h</p:attrName>
                                        </p:attrNameLst>
                                      </p:cBhvr>
                                      <p:tavLst>
                                        <p:tav tm="0">
                                          <p:val>
                                            <p:fltVal val="0"/>
                                          </p:val>
                                        </p:tav>
                                        <p:tav tm="100000">
                                          <p:val>
                                            <p:strVal val="#ppt_h"/>
                                          </p:val>
                                        </p:tav>
                                      </p:tavLst>
                                    </p:anim>
                                  </p:childTnLst>
                                </p:cTn>
                              </p:par>
                            </p:childTnLst>
                          </p:cTn>
                        </p:par>
                        <p:par>
                          <p:cTn id="78" fill="hold">
                            <p:stCondLst>
                              <p:cond delay="7500"/>
                            </p:stCondLst>
                            <p:childTnLst>
                              <p:par>
                                <p:cTn id="79" presetClass="entr" nodeType="afterEffect" presetSubtype="4" presetID="2" grpId="16" fill="hold">
                                  <p:stCondLst>
                                    <p:cond delay="0"/>
                                  </p:stCondLst>
                                  <p:iterate type="el" backwards="0">
                                    <p:tmAbs val="0"/>
                                  </p:iterate>
                                  <p:childTnLst>
                                    <p:set>
                                      <p:cBhvr>
                                        <p:cTn id="80" fill="hold"/>
                                        <p:tgtEl>
                                          <p:spTgt spid="759"/>
                                        </p:tgtEl>
                                        <p:attrNameLst>
                                          <p:attrName>style.visibility</p:attrName>
                                        </p:attrNameLst>
                                      </p:cBhvr>
                                      <p:to>
                                        <p:strVal val="visible"/>
                                      </p:to>
                                    </p:set>
                                    <p:anim calcmode="lin" valueType="num">
                                      <p:cBhvr>
                                        <p:cTn id="81" dur="500" fill="hold"/>
                                        <p:tgtEl>
                                          <p:spTgt spid="759"/>
                                        </p:tgtEl>
                                        <p:attrNameLst>
                                          <p:attrName>ppt_x</p:attrName>
                                        </p:attrNameLst>
                                      </p:cBhvr>
                                      <p:tavLst>
                                        <p:tav tm="0">
                                          <p:val>
                                            <p:strVal val="#ppt_x"/>
                                          </p:val>
                                        </p:tav>
                                        <p:tav tm="100000">
                                          <p:val>
                                            <p:strVal val="#ppt_x"/>
                                          </p:val>
                                        </p:tav>
                                      </p:tavLst>
                                    </p:anim>
                                    <p:anim calcmode="lin" valueType="num">
                                      <p:cBhvr>
                                        <p:cTn id="82" dur="500" fill="hold"/>
                                        <p:tgtEl>
                                          <p:spTgt spid="759"/>
                                        </p:tgtEl>
                                        <p:attrNameLst>
                                          <p:attrName>ppt_y</p:attrName>
                                        </p:attrNameLst>
                                      </p:cBhvr>
                                      <p:tavLst>
                                        <p:tav tm="0">
                                          <p:val>
                                            <p:strVal val="1+#ppt_h/2"/>
                                          </p:val>
                                        </p:tav>
                                        <p:tav tm="100000">
                                          <p:val>
                                            <p:strVal val="#ppt_y"/>
                                          </p:val>
                                        </p:tav>
                                      </p:tavLst>
                                    </p:anim>
                                  </p:childTnLst>
                                </p:cTn>
                              </p:par>
                            </p:childTnLst>
                          </p:cTn>
                        </p:par>
                        <p:par>
                          <p:cTn id="83" fill="hold">
                            <p:stCondLst>
                              <p:cond delay="8000"/>
                            </p:stCondLst>
                            <p:childTnLst>
                              <p:par>
                                <p:cTn id="84" presetClass="entr" nodeType="afterEffect" presetSubtype="4" presetID="2" grpId="17" fill="hold">
                                  <p:stCondLst>
                                    <p:cond delay="0"/>
                                  </p:stCondLst>
                                  <p:iterate type="el" backwards="0">
                                    <p:tmAbs val="0"/>
                                  </p:iterate>
                                  <p:childTnLst>
                                    <p:set>
                                      <p:cBhvr>
                                        <p:cTn id="85" fill="hold"/>
                                        <p:tgtEl>
                                          <p:spTgt spid="729"/>
                                        </p:tgtEl>
                                        <p:attrNameLst>
                                          <p:attrName>style.visibility</p:attrName>
                                        </p:attrNameLst>
                                      </p:cBhvr>
                                      <p:to>
                                        <p:strVal val="visible"/>
                                      </p:to>
                                    </p:set>
                                    <p:anim calcmode="lin" valueType="num">
                                      <p:cBhvr>
                                        <p:cTn id="86" dur="500" fill="hold"/>
                                        <p:tgtEl>
                                          <p:spTgt spid="729"/>
                                        </p:tgtEl>
                                        <p:attrNameLst>
                                          <p:attrName>ppt_x</p:attrName>
                                        </p:attrNameLst>
                                      </p:cBhvr>
                                      <p:tavLst>
                                        <p:tav tm="0">
                                          <p:val>
                                            <p:strVal val="#ppt_x"/>
                                          </p:val>
                                        </p:tav>
                                        <p:tav tm="100000">
                                          <p:val>
                                            <p:strVal val="#ppt_x"/>
                                          </p:val>
                                        </p:tav>
                                      </p:tavLst>
                                    </p:anim>
                                    <p:anim calcmode="lin" valueType="num">
                                      <p:cBhvr>
                                        <p:cTn id="87" dur="500" fill="hold"/>
                                        <p:tgtEl>
                                          <p:spTgt spid="729"/>
                                        </p:tgtEl>
                                        <p:attrNameLst>
                                          <p:attrName>ppt_y</p:attrName>
                                        </p:attrNameLst>
                                      </p:cBhvr>
                                      <p:tavLst>
                                        <p:tav tm="0">
                                          <p:val>
                                            <p:strVal val="1+#ppt_h/2"/>
                                          </p:val>
                                        </p:tav>
                                        <p:tav tm="100000">
                                          <p:val>
                                            <p:strVal val="#ppt_y"/>
                                          </p:val>
                                        </p:tav>
                                      </p:tavLst>
                                    </p:anim>
                                  </p:childTnLst>
                                </p:cTn>
                              </p:par>
                            </p:childTnLst>
                          </p:cTn>
                        </p:par>
                        <p:par>
                          <p:cTn id="88" fill="hold">
                            <p:stCondLst>
                              <p:cond delay="8500"/>
                            </p:stCondLst>
                            <p:childTnLst>
                              <p:par>
                                <p:cTn id="89" presetClass="entr" nodeType="afterEffect" presetSubtype="16" presetID="23" grpId="18" fill="hold">
                                  <p:stCondLst>
                                    <p:cond delay="0"/>
                                  </p:stCondLst>
                                  <p:iterate type="el" backwards="0">
                                    <p:tmAbs val="0"/>
                                  </p:iterate>
                                  <p:childTnLst>
                                    <p:set>
                                      <p:cBhvr>
                                        <p:cTn id="90" fill="hold"/>
                                        <p:tgtEl>
                                          <p:spTgt spid="723"/>
                                        </p:tgtEl>
                                        <p:attrNameLst>
                                          <p:attrName>style.visibility</p:attrName>
                                        </p:attrNameLst>
                                      </p:cBhvr>
                                      <p:to>
                                        <p:strVal val="visible"/>
                                      </p:to>
                                    </p:set>
                                    <p:anim calcmode="lin" valueType="num">
                                      <p:cBhvr>
                                        <p:cTn id="91" dur="500" fill="hold"/>
                                        <p:tgtEl>
                                          <p:spTgt spid="723"/>
                                        </p:tgtEl>
                                        <p:attrNameLst>
                                          <p:attrName>ppt_w</p:attrName>
                                        </p:attrNameLst>
                                      </p:cBhvr>
                                      <p:tavLst>
                                        <p:tav tm="0">
                                          <p:val>
                                            <p:fltVal val="0"/>
                                          </p:val>
                                        </p:tav>
                                        <p:tav tm="100000">
                                          <p:val>
                                            <p:strVal val="#ppt_w"/>
                                          </p:val>
                                        </p:tav>
                                      </p:tavLst>
                                    </p:anim>
                                    <p:anim calcmode="lin" valueType="num">
                                      <p:cBhvr>
                                        <p:cTn id="92" dur="500" fill="hold"/>
                                        <p:tgtEl>
                                          <p:spTgt spid="723"/>
                                        </p:tgtEl>
                                        <p:attrNameLst>
                                          <p:attrName>ppt_h</p:attrName>
                                        </p:attrNameLst>
                                      </p:cBhvr>
                                      <p:tavLst>
                                        <p:tav tm="0">
                                          <p:val>
                                            <p:fltVal val="0"/>
                                          </p:val>
                                        </p:tav>
                                        <p:tav tm="100000">
                                          <p:val>
                                            <p:strVal val="#ppt_h"/>
                                          </p:val>
                                        </p:tav>
                                      </p:tavLst>
                                    </p:anim>
                                  </p:childTnLst>
                                </p:cTn>
                              </p:par>
                            </p:childTnLst>
                          </p:cTn>
                        </p:par>
                        <p:par>
                          <p:cTn id="93" fill="hold">
                            <p:stCondLst>
                              <p:cond delay="9000"/>
                            </p:stCondLst>
                            <p:childTnLst>
                              <p:par>
                                <p:cTn id="94" presetClass="entr" nodeType="afterEffect" presetSubtype="4" presetID="2" grpId="19" fill="hold">
                                  <p:stCondLst>
                                    <p:cond delay="0"/>
                                  </p:stCondLst>
                                  <p:iterate type="el" backwards="0">
                                    <p:tmAbs val="0"/>
                                  </p:iterate>
                                  <p:childTnLst>
                                    <p:set>
                                      <p:cBhvr>
                                        <p:cTn id="95" fill="hold"/>
                                        <p:tgtEl>
                                          <p:spTgt spid="765"/>
                                        </p:tgtEl>
                                        <p:attrNameLst>
                                          <p:attrName>style.visibility</p:attrName>
                                        </p:attrNameLst>
                                      </p:cBhvr>
                                      <p:to>
                                        <p:strVal val="visible"/>
                                      </p:to>
                                    </p:set>
                                    <p:anim calcmode="lin" valueType="num">
                                      <p:cBhvr>
                                        <p:cTn id="96" dur="500" fill="hold"/>
                                        <p:tgtEl>
                                          <p:spTgt spid="765"/>
                                        </p:tgtEl>
                                        <p:attrNameLst>
                                          <p:attrName>ppt_x</p:attrName>
                                        </p:attrNameLst>
                                      </p:cBhvr>
                                      <p:tavLst>
                                        <p:tav tm="0">
                                          <p:val>
                                            <p:strVal val="#ppt_x"/>
                                          </p:val>
                                        </p:tav>
                                        <p:tav tm="100000">
                                          <p:val>
                                            <p:strVal val="#ppt_x"/>
                                          </p:val>
                                        </p:tav>
                                      </p:tavLst>
                                    </p:anim>
                                    <p:anim calcmode="lin" valueType="num">
                                      <p:cBhvr>
                                        <p:cTn id="97" dur="500" fill="hold"/>
                                        <p:tgtEl>
                                          <p:spTgt spid="765"/>
                                        </p:tgtEl>
                                        <p:attrNameLst>
                                          <p:attrName>ppt_y</p:attrName>
                                        </p:attrNameLst>
                                      </p:cBhvr>
                                      <p:tavLst>
                                        <p:tav tm="0">
                                          <p:val>
                                            <p:strVal val="1+#ppt_h/2"/>
                                          </p:val>
                                        </p:tav>
                                        <p:tav tm="100000">
                                          <p:val>
                                            <p:strVal val="#ppt_y"/>
                                          </p:val>
                                        </p:tav>
                                      </p:tavLst>
                                    </p:anim>
                                  </p:childTnLst>
                                </p:cTn>
                              </p:par>
                            </p:childTnLst>
                          </p:cTn>
                        </p:par>
                        <p:par>
                          <p:cTn id="98" fill="hold">
                            <p:stCondLst>
                              <p:cond delay="9500"/>
                            </p:stCondLst>
                            <p:childTnLst>
                              <p:par>
                                <p:cTn id="99" presetClass="entr" nodeType="afterEffect" presetID="10" grpId="20" fill="hold">
                                  <p:stCondLst>
                                    <p:cond delay="0"/>
                                  </p:stCondLst>
                                  <p:iterate type="el" backwards="0">
                                    <p:tmAbs val="0"/>
                                  </p:iterate>
                                  <p:childTnLst>
                                    <p:set>
                                      <p:cBhvr>
                                        <p:cTn id="100" fill="hold"/>
                                        <p:tgtEl>
                                          <p:spTgt spid="766"/>
                                        </p:tgtEl>
                                        <p:attrNameLst>
                                          <p:attrName>style.visibility</p:attrName>
                                        </p:attrNameLst>
                                      </p:cBhvr>
                                      <p:to>
                                        <p:strVal val="visible"/>
                                      </p:to>
                                    </p:set>
                                    <p:animEffect filter="fade" transition="in">
                                      <p:cBhvr>
                                        <p:cTn id="101" dur="500"/>
                                        <p:tgtEl>
                                          <p:spTgt spid="7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0" grpId="9"/>
      <p:bldP build="whole" bldLvl="1" animBg="1" rev="0" advAuto="0" spid="718" grpId="3"/>
      <p:bldP build="whole" bldLvl="1" animBg="1" rev="0" advAuto="0" spid="766" grpId="20"/>
      <p:bldP build="whole" bldLvl="1" animBg="1" rev="0" advAuto="0" spid="747" grpId="7"/>
      <p:bldP build="whole" bldLvl="1" animBg="1" rev="0" advAuto="0" spid="727" grpId="11"/>
      <p:bldP build="whole" bldLvl="1" animBg="1" rev="0" advAuto="0" spid="719" grpId="6"/>
      <p:bldP build="whole" bldLvl="1" animBg="1" rev="0" advAuto="0" spid="753" grpId="4"/>
      <p:bldP build="whole" bldLvl="1" animBg="1" rev="0" advAuto="0" spid="723" grpId="18"/>
      <p:bldP build="whole" bldLvl="1" animBg="1" rev="0" advAuto="0" spid="728" grpId="14"/>
      <p:bldP build="whole" bldLvl="1" animBg="1" rev="0" advAuto="0" spid="721" grpId="12"/>
      <p:bldP build="whole" bldLvl="1" animBg="1" rev="0" advAuto="0" spid="724" grpId="2"/>
      <p:bldP build="whole" bldLvl="1" animBg="1" rev="0" advAuto="0" spid="726" grpId="8"/>
      <p:bldP build="whole" bldLvl="1" animBg="1" rev="0" advAuto="0" spid="741" grpId="13"/>
      <p:bldP build="whole" bldLvl="1" animBg="1" rev="0" advAuto="0" spid="725" grpId="5"/>
      <p:bldP build="whole" bldLvl="1" animBg="1" rev="0" advAuto="0" spid="735" grpId="10"/>
      <p:bldP build="whole" bldLvl="1" animBg="1" rev="0" advAuto="0" spid="765" grpId="19"/>
      <p:bldP build="whole" bldLvl="1" animBg="1" rev="0" advAuto="0" spid="729" grpId="17"/>
      <p:bldP build="whole" bldLvl="1" animBg="1" rev="0" advAuto="0" spid="759" grpId="16"/>
      <p:bldP build="whole" bldLvl="1" animBg="1" rev="0" advAuto="0" spid="722" grpId="15"/>
      <p:bldP build="whole" bldLvl="1" animBg="1" rev="0" advAuto="0" spid="717"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78" name="Group 13"/>
          <p:cNvGrpSpPr/>
          <p:nvPr/>
        </p:nvGrpSpPr>
        <p:grpSpPr>
          <a:xfrm>
            <a:off x="1509569" y="3664963"/>
            <a:ext cx="1938150" cy="2023916"/>
            <a:chOff x="0" y="0"/>
            <a:chExt cx="1938148" cy="2023915"/>
          </a:xfrm>
        </p:grpSpPr>
        <p:sp>
          <p:nvSpPr>
            <p:cNvPr id="768" name="TextBox 36"/>
            <p:cNvSpPr txBox="1"/>
            <p:nvPr/>
          </p:nvSpPr>
          <p:spPr>
            <a:xfrm>
              <a:off x="266509" y="-1"/>
              <a:ext cx="1671640" cy="2252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69" name="TextBox 37"/>
            <p:cNvSpPr txBox="1"/>
            <p:nvPr/>
          </p:nvSpPr>
          <p:spPr>
            <a:xfrm>
              <a:off x="266509" y="447674"/>
              <a:ext cx="1671640"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70" name="TextBox 38"/>
            <p:cNvSpPr txBox="1"/>
            <p:nvPr/>
          </p:nvSpPr>
          <p:spPr>
            <a:xfrm>
              <a:off x="266509" y="896938"/>
              <a:ext cx="1671640" cy="2252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71" name="TextBox 39"/>
            <p:cNvSpPr txBox="1"/>
            <p:nvPr/>
          </p:nvSpPr>
          <p:spPr>
            <a:xfrm>
              <a:off x="266509" y="1347789"/>
              <a:ext cx="1671640"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72" name="TextBox 40"/>
            <p:cNvSpPr txBox="1"/>
            <p:nvPr/>
          </p:nvSpPr>
          <p:spPr>
            <a:xfrm>
              <a:off x="266509" y="1798638"/>
              <a:ext cx="1671640"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73" name="L-Shape 41"/>
            <p:cNvSpPr/>
            <p:nvPr/>
          </p:nvSpPr>
          <p:spPr>
            <a:xfrm rot="13500000">
              <a:off x="15684" y="88900"/>
              <a:ext cx="73027"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74" name="L-Shape 42"/>
            <p:cNvSpPr/>
            <p:nvPr/>
          </p:nvSpPr>
          <p:spPr>
            <a:xfrm rot="13500000">
              <a:off x="15684" y="533400"/>
              <a:ext cx="73027"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75" name="L-Shape 43"/>
            <p:cNvSpPr/>
            <p:nvPr/>
          </p:nvSpPr>
          <p:spPr>
            <a:xfrm rot="13500000">
              <a:off x="15684" y="979489"/>
              <a:ext cx="73027"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76" name="L-Shape 44"/>
            <p:cNvSpPr/>
            <p:nvPr/>
          </p:nvSpPr>
          <p:spPr>
            <a:xfrm rot="13500000">
              <a:off x="14891" y="1427957"/>
              <a:ext cx="74614"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570" y="0"/>
                  </a:lnTo>
                  <a:lnTo>
                    <a:pt x="1057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77" name="L-Shape 45"/>
            <p:cNvSpPr/>
            <p:nvPr/>
          </p:nvSpPr>
          <p:spPr>
            <a:xfrm rot="13500000">
              <a:off x="15684" y="1881189"/>
              <a:ext cx="73027"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grpSp>
      <p:grpSp>
        <p:nvGrpSpPr>
          <p:cNvPr id="789" name="Group 14"/>
          <p:cNvGrpSpPr/>
          <p:nvPr/>
        </p:nvGrpSpPr>
        <p:grpSpPr>
          <a:xfrm>
            <a:off x="3754295" y="3664963"/>
            <a:ext cx="1936561" cy="2023916"/>
            <a:chOff x="0" y="0"/>
            <a:chExt cx="1936559" cy="2023915"/>
          </a:xfrm>
        </p:grpSpPr>
        <p:sp>
          <p:nvSpPr>
            <p:cNvPr id="779" name="TextBox 49"/>
            <p:cNvSpPr txBox="1"/>
            <p:nvPr/>
          </p:nvSpPr>
          <p:spPr>
            <a:xfrm>
              <a:off x="266508" y="-1"/>
              <a:ext cx="1670052" cy="2252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80" name="TextBox 50"/>
            <p:cNvSpPr txBox="1"/>
            <p:nvPr/>
          </p:nvSpPr>
          <p:spPr>
            <a:xfrm>
              <a:off x="266508" y="447674"/>
              <a:ext cx="1670052"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81" name="TextBox 51"/>
            <p:cNvSpPr txBox="1"/>
            <p:nvPr/>
          </p:nvSpPr>
          <p:spPr>
            <a:xfrm>
              <a:off x="266508" y="896938"/>
              <a:ext cx="1670052" cy="2252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82" name="TextBox 52"/>
            <p:cNvSpPr txBox="1"/>
            <p:nvPr/>
          </p:nvSpPr>
          <p:spPr>
            <a:xfrm>
              <a:off x="266508" y="1347789"/>
              <a:ext cx="1670052"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83" name="TextBox 53"/>
            <p:cNvSpPr txBox="1"/>
            <p:nvPr/>
          </p:nvSpPr>
          <p:spPr>
            <a:xfrm>
              <a:off x="266508" y="1798638"/>
              <a:ext cx="1670052"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84" name="L-Shape 54"/>
            <p:cNvSpPr/>
            <p:nvPr/>
          </p:nvSpPr>
          <p:spPr>
            <a:xfrm rot="13500000">
              <a:off x="15683" y="88900"/>
              <a:ext cx="73028"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85" name="L-Shape 55"/>
            <p:cNvSpPr/>
            <p:nvPr/>
          </p:nvSpPr>
          <p:spPr>
            <a:xfrm rot="13500000">
              <a:off x="15683" y="533399"/>
              <a:ext cx="73028"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86" name="L-Shape 56"/>
            <p:cNvSpPr/>
            <p:nvPr/>
          </p:nvSpPr>
          <p:spPr>
            <a:xfrm rot="13500000">
              <a:off x="15683" y="979489"/>
              <a:ext cx="73028"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87" name="L-Shape 57"/>
            <p:cNvSpPr/>
            <p:nvPr/>
          </p:nvSpPr>
          <p:spPr>
            <a:xfrm rot="13500000">
              <a:off x="14890" y="1427957"/>
              <a:ext cx="74615"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570" y="0"/>
                  </a:lnTo>
                  <a:lnTo>
                    <a:pt x="1057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88" name="L-Shape 58"/>
            <p:cNvSpPr/>
            <p:nvPr/>
          </p:nvSpPr>
          <p:spPr>
            <a:xfrm rot="13500000">
              <a:off x="15683" y="1881188"/>
              <a:ext cx="73028"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grpSp>
      <p:grpSp>
        <p:nvGrpSpPr>
          <p:cNvPr id="800" name="Group 15"/>
          <p:cNvGrpSpPr/>
          <p:nvPr/>
        </p:nvGrpSpPr>
        <p:grpSpPr>
          <a:xfrm>
            <a:off x="6010131" y="3664963"/>
            <a:ext cx="1938150" cy="2023916"/>
            <a:chOff x="0" y="0"/>
            <a:chExt cx="1938149" cy="2023915"/>
          </a:xfrm>
        </p:grpSpPr>
        <p:sp>
          <p:nvSpPr>
            <p:cNvPr id="790" name="TextBox 60"/>
            <p:cNvSpPr txBox="1"/>
            <p:nvPr/>
          </p:nvSpPr>
          <p:spPr>
            <a:xfrm>
              <a:off x="266509" y="-1"/>
              <a:ext cx="1671640" cy="2252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91" name="TextBox 61"/>
            <p:cNvSpPr txBox="1"/>
            <p:nvPr/>
          </p:nvSpPr>
          <p:spPr>
            <a:xfrm>
              <a:off x="266509" y="447674"/>
              <a:ext cx="1671640"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92" name="TextBox 62"/>
            <p:cNvSpPr txBox="1"/>
            <p:nvPr/>
          </p:nvSpPr>
          <p:spPr>
            <a:xfrm>
              <a:off x="266509" y="896938"/>
              <a:ext cx="1671640" cy="2252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93" name="TextBox 63"/>
            <p:cNvSpPr txBox="1"/>
            <p:nvPr/>
          </p:nvSpPr>
          <p:spPr>
            <a:xfrm>
              <a:off x="266509" y="1347789"/>
              <a:ext cx="1671640"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94" name="TextBox 64"/>
            <p:cNvSpPr txBox="1"/>
            <p:nvPr/>
          </p:nvSpPr>
          <p:spPr>
            <a:xfrm>
              <a:off x="266509" y="1798638"/>
              <a:ext cx="1671640"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795" name="L-Shape 65"/>
            <p:cNvSpPr/>
            <p:nvPr/>
          </p:nvSpPr>
          <p:spPr>
            <a:xfrm rot="13500000">
              <a:off x="15684" y="88900"/>
              <a:ext cx="73027"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96" name="L-Shape 66"/>
            <p:cNvSpPr/>
            <p:nvPr/>
          </p:nvSpPr>
          <p:spPr>
            <a:xfrm rot="13500000">
              <a:off x="15684" y="533399"/>
              <a:ext cx="73027"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97" name="L-Shape 67"/>
            <p:cNvSpPr/>
            <p:nvPr/>
          </p:nvSpPr>
          <p:spPr>
            <a:xfrm rot="13500000">
              <a:off x="15684" y="979488"/>
              <a:ext cx="73027" cy="73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98" name="L-Shape 68"/>
            <p:cNvSpPr/>
            <p:nvPr/>
          </p:nvSpPr>
          <p:spPr>
            <a:xfrm rot="13500000">
              <a:off x="14891" y="1427957"/>
              <a:ext cx="74614"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570" y="0"/>
                  </a:lnTo>
                  <a:lnTo>
                    <a:pt x="1057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799" name="L-Shape 69"/>
            <p:cNvSpPr/>
            <p:nvPr/>
          </p:nvSpPr>
          <p:spPr>
            <a:xfrm rot="13500000">
              <a:off x="15684" y="1881189"/>
              <a:ext cx="73027"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grpSp>
      <p:grpSp>
        <p:nvGrpSpPr>
          <p:cNvPr id="811" name="Group 16"/>
          <p:cNvGrpSpPr/>
          <p:nvPr/>
        </p:nvGrpSpPr>
        <p:grpSpPr>
          <a:xfrm>
            <a:off x="8288193" y="3664963"/>
            <a:ext cx="1938151" cy="2023916"/>
            <a:chOff x="0" y="0"/>
            <a:chExt cx="1938150" cy="2023915"/>
          </a:xfrm>
        </p:grpSpPr>
        <p:sp>
          <p:nvSpPr>
            <p:cNvPr id="801" name="TextBox 71"/>
            <p:cNvSpPr txBox="1"/>
            <p:nvPr/>
          </p:nvSpPr>
          <p:spPr>
            <a:xfrm>
              <a:off x="266509" y="-1"/>
              <a:ext cx="1671641" cy="2252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802" name="TextBox 72"/>
            <p:cNvSpPr txBox="1"/>
            <p:nvPr/>
          </p:nvSpPr>
          <p:spPr>
            <a:xfrm>
              <a:off x="266509" y="447674"/>
              <a:ext cx="1671641"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803" name="TextBox 73"/>
            <p:cNvSpPr txBox="1"/>
            <p:nvPr/>
          </p:nvSpPr>
          <p:spPr>
            <a:xfrm>
              <a:off x="266509" y="896938"/>
              <a:ext cx="1671641" cy="2252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804" name="TextBox 74"/>
            <p:cNvSpPr txBox="1"/>
            <p:nvPr/>
          </p:nvSpPr>
          <p:spPr>
            <a:xfrm>
              <a:off x="266509" y="1347789"/>
              <a:ext cx="1671641"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805" name="TextBox 75"/>
            <p:cNvSpPr txBox="1"/>
            <p:nvPr/>
          </p:nvSpPr>
          <p:spPr>
            <a:xfrm>
              <a:off x="266509" y="1798638"/>
              <a:ext cx="1671641" cy="225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800">
                  <a:solidFill>
                    <a:srgbClr val="434343"/>
                  </a:solidFill>
                  <a:latin typeface="Arial"/>
                  <a:ea typeface="Arial"/>
                  <a:cs typeface="Arial"/>
                  <a:sym typeface="Arial"/>
                </a:defRPr>
              </a:lvl1pPr>
            </a:lstStyle>
            <a:p>
              <a:pPr/>
              <a:r>
                <a:t>Rum eiusapero et ma nem am ipsam et labor ma sus, utm et unt.</a:t>
              </a:r>
            </a:p>
          </p:txBody>
        </p:sp>
        <p:sp>
          <p:nvSpPr>
            <p:cNvPr id="806" name="L-Shape 76"/>
            <p:cNvSpPr/>
            <p:nvPr/>
          </p:nvSpPr>
          <p:spPr>
            <a:xfrm rot="13500000">
              <a:off x="15683" y="88900"/>
              <a:ext cx="73028"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807" name="L-Shape 77"/>
            <p:cNvSpPr/>
            <p:nvPr/>
          </p:nvSpPr>
          <p:spPr>
            <a:xfrm rot="13500000">
              <a:off x="15683" y="533400"/>
              <a:ext cx="73028"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808" name="L-Shape 78"/>
            <p:cNvSpPr/>
            <p:nvPr/>
          </p:nvSpPr>
          <p:spPr>
            <a:xfrm rot="13500000">
              <a:off x="15683" y="979488"/>
              <a:ext cx="73028" cy="73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809" name="L-Shape 79"/>
            <p:cNvSpPr/>
            <p:nvPr/>
          </p:nvSpPr>
          <p:spPr>
            <a:xfrm rot="13500000">
              <a:off x="14890" y="1427957"/>
              <a:ext cx="74615"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570" y="0"/>
                  </a:lnTo>
                  <a:lnTo>
                    <a:pt x="1057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810" name="L-Shape 80"/>
            <p:cNvSpPr/>
            <p:nvPr/>
          </p:nvSpPr>
          <p:spPr>
            <a:xfrm rot="13500000">
              <a:off x="15683" y="1881189"/>
              <a:ext cx="73028" cy="73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10800"/>
                  </a:lnTo>
                  <a:lnTo>
                    <a:pt x="21600" y="10800"/>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grpSp>
      <p:grpSp>
        <p:nvGrpSpPr>
          <p:cNvPr id="825" name="Group 3"/>
          <p:cNvGrpSpPr/>
          <p:nvPr/>
        </p:nvGrpSpPr>
        <p:grpSpPr>
          <a:xfrm>
            <a:off x="1360154" y="1971099"/>
            <a:ext cx="9024940" cy="582615"/>
            <a:chOff x="0" y="-1"/>
            <a:chExt cx="9024938" cy="582614"/>
          </a:xfrm>
        </p:grpSpPr>
        <p:sp>
          <p:nvSpPr>
            <p:cNvPr id="812" name="Rectangle 92"/>
            <p:cNvSpPr/>
            <p:nvPr/>
          </p:nvSpPr>
          <p:spPr>
            <a:xfrm>
              <a:off x="2260600" y="-2"/>
              <a:ext cx="2255839" cy="582615"/>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813" name="Rectangle 93"/>
            <p:cNvSpPr/>
            <p:nvPr/>
          </p:nvSpPr>
          <p:spPr>
            <a:xfrm>
              <a:off x="4514850" y="-2"/>
              <a:ext cx="2255839" cy="582615"/>
            </a:xfrm>
            <a:prstGeom prst="rect">
              <a:avLst/>
            </a:prstGeom>
            <a:solidFill>
              <a:srgbClr val="F6CD35"/>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814" name="Rectangle 94"/>
            <p:cNvSpPr/>
            <p:nvPr/>
          </p:nvSpPr>
          <p:spPr>
            <a:xfrm>
              <a:off x="6769100" y="-2"/>
              <a:ext cx="2255839" cy="582615"/>
            </a:xfrm>
            <a:prstGeom prst="rect">
              <a:avLst/>
            </a:prstGeom>
            <a:solidFill>
              <a:srgbClr val="3E5FA0"/>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815" name="Rectangle 2"/>
            <p:cNvSpPr/>
            <p:nvPr/>
          </p:nvSpPr>
          <p:spPr>
            <a:xfrm>
              <a:off x="0" y="-2"/>
              <a:ext cx="2255839" cy="582615"/>
            </a:xfrm>
            <a:prstGeom prst="rect">
              <a:avLst/>
            </a:prstGeom>
            <a:solidFill>
              <a:schemeClr val="accent5"/>
            </a:solidFill>
            <a:ln w="12700" cap="flat">
              <a:noFill/>
              <a:miter lim="400000"/>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816" name="Freeform 5"/>
            <p:cNvSpPr/>
            <p:nvPr/>
          </p:nvSpPr>
          <p:spPr>
            <a:xfrm>
              <a:off x="1001335" y="163183"/>
              <a:ext cx="253610" cy="249451"/>
            </a:xfrm>
            <a:custGeom>
              <a:avLst/>
              <a:gdLst/>
              <a:ahLst/>
              <a:cxnLst>
                <a:cxn ang="0">
                  <a:pos x="wd2" y="hd2"/>
                </a:cxn>
                <a:cxn ang="5400000">
                  <a:pos x="wd2" y="hd2"/>
                </a:cxn>
                <a:cxn ang="10800000">
                  <a:pos x="wd2" y="hd2"/>
                </a:cxn>
                <a:cxn ang="16200000">
                  <a:pos x="wd2" y="hd2"/>
                </a:cxn>
              </a:cxnLst>
              <a:rect l="0" t="0" r="r" b="b"/>
              <a:pathLst>
                <a:path w="21600" h="20223" fill="norm" stroke="1" extrusionOk="0">
                  <a:moveTo>
                    <a:pt x="12764" y="14200"/>
                  </a:moveTo>
                  <a:cubicBezTo>
                    <a:pt x="12764" y="14200"/>
                    <a:pt x="12764" y="14200"/>
                    <a:pt x="12764" y="14200"/>
                  </a:cubicBezTo>
                  <a:cubicBezTo>
                    <a:pt x="13091" y="13785"/>
                    <a:pt x="13091" y="13785"/>
                    <a:pt x="13091" y="13785"/>
                  </a:cubicBezTo>
                  <a:cubicBezTo>
                    <a:pt x="19636" y="8800"/>
                    <a:pt x="21600" y="5477"/>
                    <a:pt x="21600" y="3504"/>
                  </a:cubicBezTo>
                  <a:cubicBezTo>
                    <a:pt x="21600" y="181"/>
                    <a:pt x="18109" y="-1377"/>
                    <a:pt x="16364" y="1531"/>
                  </a:cubicBezTo>
                  <a:cubicBezTo>
                    <a:pt x="16364" y="1531"/>
                    <a:pt x="16364" y="1531"/>
                    <a:pt x="16364" y="1635"/>
                  </a:cubicBezTo>
                  <a:cubicBezTo>
                    <a:pt x="5236" y="1635"/>
                    <a:pt x="5236" y="1635"/>
                    <a:pt x="5236" y="1635"/>
                  </a:cubicBezTo>
                  <a:cubicBezTo>
                    <a:pt x="5236" y="1531"/>
                    <a:pt x="5236" y="1531"/>
                    <a:pt x="5236" y="1531"/>
                  </a:cubicBezTo>
                  <a:cubicBezTo>
                    <a:pt x="3491" y="-1377"/>
                    <a:pt x="0" y="181"/>
                    <a:pt x="0" y="3504"/>
                  </a:cubicBezTo>
                  <a:cubicBezTo>
                    <a:pt x="0" y="5477"/>
                    <a:pt x="1855" y="8592"/>
                    <a:pt x="8073" y="13473"/>
                  </a:cubicBezTo>
                  <a:cubicBezTo>
                    <a:pt x="8182" y="13577"/>
                    <a:pt x="8291" y="13681"/>
                    <a:pt x="8291" y="13785"/>
                  </a:cubicBezTo>
                  <a:cubicBezTo>
                    <a:pt x="8618" y="14200"/>
                    <a:pt x="8618" y="14200"/>
                    <a:pt x="8618" y="14200"/>
                  </a:cubicBezTo>
                  <a:cubicBezTo>
                    <a:pt x="9055" y="14719"/>
                    <a:pt x="9709" y="15758"/>
                    <a:pt x="9709" y="16485"/>
                  </a:cubicBezTo>
                  <a:cubicBezTo>
                    <a:pt x="9709" y="17211"/>
                    <a:pt x="9382" y="18042"/>
                    <a:pt x="9055" y="18354"/>
                  </a:cubicBezTo>
                  <a:cubicBezTo>
                    <a:pt x="8945" y="18354"/>
                    <a:pt x="8945" y="18354"/>
                    <a:pt x="8945" y="18354"/>
                  </a:cubicBezTo>
                  <a:cubicBezTo>
                    <a:pt x="8945" y="18354"/>
                    <a:pt x="8945" y="18354"/>
                    <a:pt x="8945" y="18354"/>
                  </a:cubicBezTo>
                  <a:cubicBezTo>
                    <a:pt x="9055" y="18354"/>
                    <a:pt x="9055" y="18354"/>
                    <a:pt x="9055" y="18354"/>
                  </a:cubicBezTo>
                  <a:cubicBezTo>
                    <a:pt x="9055" y="18354"/>
                    <a:pt x="8945" y="18458"/>
                    <a:pt x="8945" y="18458"/>
                  </a:cubicBezTo>
                  <a:cubicBezTo>
                    <a:pt x="8945" y="18458"/>
                    <a:pt x="8945" y="18458"/>
                    <a:pt x="8836" y="18458"/>
                  </a:cubicBezTo>
                  <a:cubicBezTo>
                    <a:pt x="8836" y="18458"/>
                    <a:pt x="8836" y="18458"/>
                    <a:pt x="8836" y="18458"/>
                  </a:cubicBezTo>
                  <a:cubicBezTo>
                    <a:pt x="7855" y="18977"/>
                    <a:pt x="6436" y="19081"/>
                    <a:pt x="6327" y="19808"/>
                  </a:cubicBezTo>
                  <a:cubicBezTo>
                    <a:pt x="6109" y="19808"/>
                    <a:pt x="6109" y="19808"/>
                    <a:pt x="6109" y="19808"/>
                  </a:cubicBezTo>
                  <a:cubicBezTo>
                    <a:pt x="6109" y="19808"/>
                    <a:pt x="6109" y="19808"/>
                    <a:pt x="6109" y="19808"/>
                  </a:cubicBezTo>
                  <a:cubicBezTo>
                    <a:pt x="6109" y="20223"/>
                    <a:pt x="6109" y="20223"/>
                    <a:pt x="6109" y="20223"/>
                  </a:cubicBezTo>
                  <a:cubicBezTo>
                    <a:pt x="6109" y="20223"/>
                    <a:pt x="6109" y="20223"/>
                    <a:pt x="6109" y="20223"/>
                  </a:cubicBezTo>
                  <a:cubicBezTo>
                    <a:pt x="15382" y="20223"/>
                    <a:pt x="15382" y="20223"/>
                    <a:pt x="15382" y="20223"/>
                  </a:cubicBezTo>
                  <a:cubicBezTo>
                    <a:pt x="15382" y="20223"/>
                    <a:pt x="15382" y="20223"/>
                    <a:pt x="15382" y="20223"/>
                  </a:cubicBezTo>
                  <a:cubicBezTo>
                    <a:pt x="15382" y="19808"/>
                    <a:pt x="15382" y="19808"/>
                    <a:pt x="15382" y="19808"/>
                  </a:cubicBezTo>
                  <a:cubicBezTo>
                    <a:pt x="15382" y="19808"/>
                    <a:pt x="15382" y="19808"/>
                    <a:pt x="15382" y="19808"/>
                  </a:cubicBezTo>
                  <a:cubicBezTo>
                    <a:pt x="15164" y="19808"/>
                    <a:pt x="15164" y="19808"/>
                    <a:pt x="15164" y="19808"/>
                  </a:cubicBezTo>
                  <a:cubicBezTo>
                    <a:pt x="15055" y="19081"/>
                    <a:pt x="13636" y="18977"/>
                    <a:pt x="12655" y="18458"/>
                  </a:cubicBezTo>
                  <a:cubicBezTo>
                    <a:pt x="12655" y="18458"/>
                    <a:pt x="12655" y="18458"/>
                    <a:pt x="12545" y="18458"/>
                  </a:cubicBezTo>
                  <a:cubicBezTo>
                    <a:pt x="12545" y="18458"/>
                    <a:pt x="12545" y="18458"/>
                    <a:pt x="12545" y="18458"/>
                  </a:cubicBezTo>
                  <a:cubicBezTo>
                    <a:pt x="12545" y="18458"/>
                    <a:pt x="12436" y="18354"/>
                    <a:pt x="12436" y="18354"/>
                  </a:cubicBezTo>
                  <a:cubicBezTo>
                    <a:pt x="12436" y="18354"/>
                    <a:pt x="12436" y="18354"/>
                    <a:pt x="12436" y="18354"/>
                  </a:cubicBezTo>
                  <a:cubicBezTo>
                    <a:pt x="12436" y="18354"/>
                    <a:pt x="12436" y="18354"/>
                    <a:pt x="12436" y="18354"/>
                  </a:cubicBezTo>
                  <a:cubicBezTo>
                    <a:pt x="12436" y="18354"/>
                    <a:pt x="12436" y="18354"/>
                    <a:pt x="12436" y="18354"/>
                  </a:cubicBezTo>
                  <a:cubicBezTo>
                    <a:pt x="12109" y="18042"/>
                    <a:pt x="11673" y="17211"/>
                    <a:pt x="11782" y="16485"/>
                  </a:cubicBezTo>
                  <a:cubicBezTo>
                    <a:pt x="11782" y="15758"/>
                    <a:pt x="12327" y="14823"/>
                    <a:pt x="12764" y="14200"/>
                  </a:cubicBezTo>
                  <a:close/>
                  <a:moveTo>
                    <a:pt x="17127" y="2465"/>
                  </a:moveTo>
                  <a:cubicBezTo>
                    <a:pt x="17236" y="2465"/>
                    <a:pt x="17236" y="2465"/>
                    <a:pt x="17236" y="2465"/>
                  </a:cubicBezTo>
                  <a:cubicBezTo>
                    <a:pt x="17236" y="2361"/>
                    <a:pt x="17236" y="2361"/>
                    <a:pt x="17236" y="2361"/>
                  </a:cubicBezTo>
                  <a:cubicBezTo>
                    <a:pt x="17236" y="1635"/>
                    <a:pt x="17236" y="1635"/>
                    <a:pt x="17236" y="1635"/>
                  </a:cubicBezTo>
                  <a:cubicBezTo>
                    <a:pt x="17236" y="1635"/>
                    <a:pt x="17236" y="1635"/>
                    <a:pt x="17236" y="1635"/>
                  </a:cubicBezTo>
                  <a:cubicBezTo>
                    <a:pt x="17236" y="1635"/>
                    <a:pt x="17236" y="1531"/>
                    <a:pt x="17236" y="1531"/>
                  </a:cubicBezTo>
                  <a:cubicBezTo>
                    <a:pt x="17891" y="-27"/>
                    <a:pt x="20836" y="596"/>
                    <a:pt x="20727" y="3400"/>
                  </a:cubicBezTo>
                  <a:cubicBezTo>
                    <a:pt x="20618" y="5061"/>
                    <a:pt x="19200" y="7658"/>
                    <a:pt x="14836" y="11500"/>
                  </a:cubicBezTo>
                  <a:cubicBezTo>
                    <a:pt x="16145" y="9527"/>
                    <a:pt x="16909" y="6827"/>
                    <a:pt x="17127" y="2465"/>
                  </a:cubicBezTo>
                  <a:close/>
                  <a:moveTo>
                    <a:pt x="873" y="3400"/>
                  </a:moveTo>
                  <a:cubicBezTo>
                    <a:pt x="764" y="596"/>
                    <a:pt x="3709" y="-27"/>
                    <a:pt x="4364" y="1531"/>
                  </a:cubicBezTo>
                  <a:cubicBezTo>
                    <a:pt x="4364" y="1531"/>
                    <a:pt x="4364" y="1531"/>
                    <a:pt x="4364" y="1635"/>
                  </a:cubicBezTo>
                  <a:cubicBezTo>
                    <a:pt x="4255" y="1635"/>
                    <a:pt x="4255" y="1635"/>
                    <a:pt x="4255" y="1635"/>
                  </a:cubicBezTo>
                  <a:cubicBezTo>
                    <a:pt x="4255" y="1635"/>
                    <a:pt x="4255" y="1635"/>
                    <a:pt x="4255" y="1635"/>
                  </a:cubicBezTo>
                  <a:cubicBezTo>
                    <a:pt x="4255" y="2361"/>
                    <a:pt x="4255" y="2361"/>
                    <a:pt x="4255" y="2361"/>
                  </a:cubicBezTo>
                  <a:cubicBezTo>
                    <a:pt x="4255" y="2465"/>
                    <a:pt x="4255" y="2465"/>
                    <a:pt x="4255" y="2465"/>
                  </a:cubicBezTo>
                  <a:cubicBezTo>
                    <a:pt x="4364" y="2465"/>
                    <a:pt x="4364" y="2465"/>
                    <a:pt x="4364" y="2465"/>
                  </a:cubicBezTo>
                  <a:cubicBezTo>
                    <a:pt x="4582" y="6619"/>
                    <a:pt x="5345" y="9319"/>
                    <a:pt x="6436" y="11292"/>
                  </a:cubicBezTo>
                  <a:cubicBezTo>
                    <a:pt x="2400" y="7554"/>
                    <a:pt x="982" y="5061"/>
                    <a:pt x="873" y="340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817" name="Freeform 9"/>
            <p:cNvSpPr/>
            <p:nvPr/>
          </p:nvSpPr>
          <p:spPr>
            <a:xfrm>
              <a:off x="7768914" y="151518"/>
              <a:ext cx="255773" cy="2557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70" y="341"/>
                  </a:moveTo>
                  <a:cubicBezTo>
                    <a:pt x="10970" y="0"/>
                    <a:pt x="10970" y="0"/>
                    <a:pt x="10970" y="0"/>
                  </a:cubicBezTo>
                  <a:cubicBezTo>
                    <a:pt x="10517" y="0"/>
                    <a:pt x="10517" y="0"/>
                    <a:pt x="10517" y="0"/>
                  </a:cubicBezTo>
                  <a:cubicBezTo>
                    <a:pt x="10517" y="341"/>
                    <a:pt x="10517" y="341"/>
                    <a:pt x="10517" y="341"/>
                  </a:cubicBezTo>
                  <a:cubicBezTo>
                    <a:pt x="5089" y="455"/>
                    <a:pt x="565" y="5002"/>
                    <a:pt x="0" y="10800"/>
                  </a:cubicBezTo>
                  <a:cubicBezTo>
                    <a:pt x="1131" y="10118"/>
                    <a:pt x="3619" y="9436"/>
                    <a:pt x="5994" y="11596"/>
                  </a:cubicBezTo>
                  <a:cubicBezTo>
                    <a:pt x="5994" y="11596"/>
                    <a:pt x="7803" y="10118"/>
                    <a:pt x="10517" y="10232"/>
                  </a:cubicBezTo>
                  <a:cubicBezTo>
                    <a:pt x="10517" y="16712"/>
                    <a:pt x="10517" y="16712"/>
                    <a:pt x="10517" y="16712"/>
                  </a:cubicBezTo>
                  <a:cubicBezTo>
                    <a:pt x="10404" y="16712"/>
                    <a:pt x="10404" y="16712"/>
                    <a:pt x="10404" y="16712"/>
                  </a:cubicBezTo>
                  <a:cubicBezTo>
                    <a:pt x="10404" y="19213"/>
                    <a:pt x="10404" y="19213"/>
                    <a:pt x="10404" y="19213"/>
                  </a:cubicBezTo>
                  <a:cubicBezTo>
                    <a:pt x="10404" y="19667"/>
                    <a:pt x="10178" y="20008"/>
                    <a:pt x="9839" y="20349"/>
                  </a:cubicBezTo>
                  <a:cubicBezTo>
                    <a:pt x="9613" y="20577"/>
                    <a:pt x="9273" y="20691"/>
                    <a:pt x="8934" y="20691"/>
                  </a:cubicBezTo>
                  <a:cubicBezTo>
                    <a:pt x="8482" y="20691"/>
                    <a:pt x="8029" y="20577"/>
                    <a:pt x="7803" y="20122"/>
                  </a:cubicBezTo>
                  <a:cubicBezTo>
                    <a:pt x="7577" y="19895"/>
                    <a:pt x="7464" y="19554"/>
                    <a:pt x="7464" y="19213"/>
                  </a:cubicBezTo>
                  <a:cubicBezTo>
                    <a:pt x="7464" y="18531"/>
                    <a:pt x="7464" y="18531"/>
                    <a:pt x="7464" y="18531"/>
                  </a:cubicBezTo>
                  <a:cubicBezTo>
                    <a:pt x="6672" y="18531"/>
                    <a:pt x="6672" y="18531"/>
                    <a:pt x="6672" y="18531"/>
                  </a:cubicBezTo>
                  <a:cubicBezTo>
                    <a:pt x="6672" y="19326"/>
                    <a:pt x="6672" y="19326"/>
                    <a:pt x="6672" y="19326"/>
                  </a:cubicBezTo>
                  <a:cubicBezTo>
                    <a:pt x="6672" y="20008"/>
                    <a:pt x="6898" y="20577"/>
                    <a:pt x="7351" y="21032"/>
                  </a:cubicBezTo>
                  <a:cubicBezTo>
                    <a:pt x="7803" y="21373"/>
                    <a:pt x="8255" y="21600"/>
                    <a:pt x="8934" y="21600"/>
                  </a:cubicBezTo>
                  <a:cubicBezTo>
                    <a:pt x="9499" y="21600"/>
                    <a:pt x="9952" y="21373"/>
                    <a:pt x="10404" y="21032"/>
                  </a:cubicBezTo>
                  <a:cubicBezTo>
                    <a:pt x="10857" y="20577"/>
                    <a:pt x="11196" y="20122"/>
                    <a:pt x="11196" y="19326"/>
                  </a:cubicBezTo>
                  <a:cubicBezTo>
                    <a:pt x="11083" y="16712"/>
                    <a:pt x="11083" y="16712"/>
                    <a:pt x="11083" y="16712"/>
                  </a:cubicBezTo>
                  <a:cubicBezTo>
                    <a:pt x="10970" y="16712"/>
                    <a:pt x="10970" y="16712"/>
                    <a:pt x="10970" y="16712"/>
                  </a:cubicBezTo>
                  <a:cubicBezTo>
                    <a:pt x="10970" y="10232"/>
                    <a:pt x="10970" y="10232"/>
                    <a:pt x="10970" y="10232"/>
                  </a:cubicBezTo>
                  <a:cubicBezTo>
                    <a:pt x="12214" y="10345"/>
                    <a:pt x="13571" y="10686"/>
                    <a:pt x="14928" y="11596"/>
                  </a:cubicBezTo>
                  <a:cubicBezTo>
                    <a:pt x="14928" y="11596"/>
                    <a:pt x="18434" y="8640"/>
                    <a:pt x="21600" y="11596"/>
                  </a:cubicBezTo>
                  <a:cubicBezTo>
                    <a:pt x="21374" y="5457"/>
                    <a:pt x="16737" y="568"/>
                    <a:pt x="10970" y="341"/>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grpSp>
          <p:nvGrpSpPr>
            <p:cNvPr id="820" name="Group 28"/>
            <p:cNvGrpSpPr/>
            <p:nvPr/>
          </p:nvGrpSpPr>
          <p:grpSpPr>
            <a:xfrm>
              <a:off x="3262513" y="138526"/>
              <a:ext cx="254127" cy="281774"/>
              <a:chOff x="0" y="0"/>
              <a:chExt cx="254125" cy="281773"/>
            </a:xfrm>
          </p:grpSpPr>
          <p:sp>
            <p:nvSpPr>
              <p:cNvPr id="818" name="Freeform 18"/>
              <p:cNvSpPr/>
              <p:nvPr/>
            </p:nvSpPr>
            <p:spPr>
              <a:xfrm>
                <a:off x="26837" y="31950"/>
                <a:ext cx="198992" cy="2178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8576" y="1885"/>
                      <a:pt x="4447" y="4784"/>
                      <a:pt x="0" y="6089"/>
                    </a:cubicBezTo>
                    <a:cubicBezTo>
                      <a:pt x="476" y="9133"/>
                      <a:pt x="2700" y="15656"/>
                      <a:pt x="10641" y="21600"/>
                    </a:cubicBezTo>
                    <a:cubicBezTo>
                      <a:pt x="13341" y="19715"/>
                      <a:pt x="19853" y="14497"/>
                      <a:pt x="21600" y="5799"/>
                    </a:cubicBezTo>
                    <a:cubicBezTo>
                      <a:pt x="18900" y="4784"/>
                      <a:pt x="14453" y="2754"/>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819" name="Freeform 19"/>
              <p:cNvSpPr/>
              <p:nvPr/>
            </p:nvSpPr>
            <p:spPr>
              <a:xfrm>
                <a:off x="-1" y="-1"/>
                <a:ext cx="254127" cy="281775"/>
              </a:xfrm>
              <a:custGeom>
                <a:avLst/>
                <a:gdLst/>
                <a:ahLst/>
                <a:cxnLst>
                  <a:cxn ang="0">
                    <a:pos x="wd2" y="hd2"/>
                  </a:cxn>
                  <a:cxn ang="5400000">
                    <a:pos x="wd2" y="hd2"/>
                  </a:cxn>
                  <a:cxn ang="10800000">
                    <a:pos x="wd2" y="hd2"/>
                  </a:cxn>
                  <a:cxn ang="16200000">
                    <a:pos x="wd2" y="hd2"/>
                  </a:cxn>
                </a:cxnLst>
                <a:rect l="0" t="0" r="r" b="b"/>
                <a:pathLst>
                  <a:path w="21477" h="21600" fill="norm" stroke="1" extrusionOk="0">
                    <a:moveTo>
                      <a:pt x="10739" y="0"/>
                    </a:moveTo>
                    <a:cubicBezTo>
                      <a:pt x="10739" y="0"/>
                      <a:pt x="5555" y="4924"/>
                      <a:pt x="0" y="5820"/>
                    </a:cubicBezTo>
                    <a:cubicBezTo>
                      <a:pt x="0" y="5820"/>
                      <a:pt x="-123" y="14437"/>
                      <a:pt x="10492" y="21600"/>
                    </a:cubicBezTo>
                    <a:cubicBezTo>
                      <a:pt x="10492" y="21600"/>
                      <a:pt x="20119" y="16676"/>
                      <a:pt x="21477" y="5820"/>
                    </a:cubicBezTo>
                    <a:cubicBezTo>
                      <a:pt x="21477" y="5820"/>
                      <a:pt x="14565" y="3693"/>
                      <a:pt x="10739" y="0"/>
                    </a:cubicBezTo>
                    <a:close/>
                    <a:moveTo>
                      <a:pt x="10615" y="20033"/>
                    </a:moveTo>
                    <a:cubicBezTo>
                      <a:pt x="3333" y="14773"/>
                      <a:pt x="1728" y="8953"/>
                      <a:pt x="1482" y="6603"/>
                    </a:cubicBezTo>
                    <a:cubicBezTo>
                      <a:pt x="5555" y="5708"/>
                      <a:pt x="9134" y="3022"/>
                      <a:pt x="10739" y="1567"/>
                    </a:cubicBezTo>
                    <a:cubicBezTo>
                      <a:pt x="13824" y="4141"/>
                      <a:pt x="18021" y="5820"/>
                      <a:pt x="19996" y="6491"/>
                    </a:cubicBezTo>
                    <a:cubicBezTo>
                      <a:pt x="18638" y="14325"/>
                      <a:pt x="12714" y="18690"/>
                      <a:pt x="10615" y="20033"/>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grpSp>
        <p:grpSp>
          <p:nvGrpSpPr>
            <p:cNvPr id="824" name="Group 31"/>
            <p:cNvGrpSpPr/>
            <p:nvPr/>
          </p:nvGrpSpPr>
          <p:grpSpPr>
            <a:xfrm>
              <a:off x="5523806" y="162958"/>
              <a:ext cx="239771" cy="257342"/>
              <a:chOff x="0" y="-7"/>
              <a:chExt cx="239770" cy="257341"/>
            </a:xfrm>
          </p:grpSpPr>
          <p:sp>
            <p:nvSpPr>
              <p:cNvPr id="821" name="Freeform 5"/>
              <p:cNvSpPr/>
              <p:nvPr/>
            </p:nvSpPr>
            <p:spPr>
              <a:xfrm>
                <a:off x="29186" y="-8"/>
                <a:ext cx="210586" cy="156153"/>
              </a:xfrm>
              <a:custGeom>
                <a:avLst/>
                <a:gdLst/>
                <a:ahLst/>
                <a:cxnLst>
                  <a:cxn ang="0">
                    <a:pos x="wd2" y="hd2"/>
                  </a:cxn>
                  <a:cxn ang="5400000">
                    <a:pos x="wd2" y="hd2"/>
                  </a:cxn>
                  <a:cxn ang="10800000">
                    <a:pos x="wd2" y="hd2"/>
                  </a:cxn>
                  <a:cxn ang="16200000">
                    <a:pos x="wd2" y="hd2"/>
                  </a:cxn>
                </a:cxnLst>
                <a:rect l="0" t="0" r="r" b="b"/>
                <a:pathLst>
                  <a:path w="21600" h="16954" fill="norm" stroke="1" extrusionOk="0">
                    <a:moveTo>
                      <a:pt x="14256" y="541"/>
                    </a:moveTo>
                    <a:cubicBezTo>
                      <a:pt x="11952" y="-2653"/>
                      <a:pt x="6768" y="9516"/>
                      <a:pt x="0" y="5561"/>
                    </a:cubicBezTo>
                    <a:cubicBezTo>
                      <a:pt x="2448" y="11493"/>
                      <a:pt x="3744" y="14232"/>
                      <a:pt x="4608" y="16665"/>
                    </a:cubicBezTo>
                    <a:cubicBezTo>
                      <a:pt x="9936" y="18947"/>
                      <a:pt x="14976" y="6930"/>
                      <a:pt x="21600" y="9060"/>
                    </a:cubicBezTo>
                    <a:cubicBezTo>
                      <a:pt x="20160" y="4344"/>
                      <a:pt x="16848" y="4192"/>
                      <a:pt x="14256" y="541"/>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822" name="Freeform 6"/>
              <p:cNvSpPr/>
              <p:nvPr/>
            </p:nvSpPr>
            <p:spPr>
              <a:xfrm>
                <a:off x="12266" y="55483"/>
                <a:ext cx="96836" cy="201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37"/>
                    </a:moveTo>
                    <a:lnTo>
                      <a:pt x="19128" y="21600"/>
                    </a:lnTo>
                    <a:lnTo>
                      <a:pt x="21600" y="20976"/>
                    </a:lnTo>
                    <a:lnTo>
                      <a:pt x="2602" y="0"/>
                    </a:lnTo>
                    <a:lnTo>
                      <a:pt x="0" y="437"/>
                    </a:ln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823" name="Freeform 7"/>
              <p:cNvSpPr/>
              <p:nvPr/>
            </p:nvSpPr>
            <p:spPr>
              <a:xfrm>
                <a:off x="0" y="30364"/>
                <a:ext cx="23025" cy="23403"/>
              </a:xfrm>
              <a:custGeom>
                <a:avLst/>
                <a:gdLst/>
                <a:ahLst/>
                <a:cxnLst>
                  <a:cxn ang="0">
                    <a:pos x="wd2" y="hd2"/>
                  </a:cxn>
                  <a:cxn ang="5400000">
                    <a:pos x="wd2" y="hd2"/>
                  </a:cxn>
                  <a:cxn ang="10800000">
                    <a:pos x="wd2" y="hd2"/>
                  </a:cxn>
                  <a:cxn ang="16200000">
                    <a:pos x="wd2" y="hd2"/>
                  </a:cxn>
                </a:cxnLst>
                <a:rect l="0" t="0" r="r" b="b"/>
                <a:pathLst>
                  <a:path w="19374" h="18836" fill="norm" stroke="1" extrusionOk="0">
                    <a:moveTo>
                      <a:pt x="18942" y="5439"/>
                    </a:moveTo>
                    <a:cubicBezTo>
                      <a:pt x="16542" y="892"/>
                      <a:pt x="10542" y="-1382"/>
                      <a:pt x="5742" y="892"/>
                    </a:cubicBezTo>
                    <a:cubicBezTo>
                      <a:pt x="942" y="3165"/>
                      <a:pt x="-1458" y="8850"/>
                      <a:pt x="942" y="13397"/>
                    </a:cubicBezTo>
                    <a:cubicBezTo>
                      <a:pt x="3342" y="17944"/>
                      <a:pt x="9342" y="20218"/>
                      <a:pt x="14142" y="17944"/>
                    </a:cubicBezTo>
                    <a:cubicBezTo>
                      <a:pt x="18942" y="15671"/>
                      <a:pt x="20142" y="9986"/>
                      <a:pt x="18942" y="543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grpSp>
      </p:grpSp>
      <p:grpSp>
        <p:nvGrpSpPr>
          <p:cNvPr id="828" name="Group 9"/>
          <p:cNvGrpSpPr/>
          <p:nvPr/>
        </p:nvGrpSpPr>
        <p:grpSpPr>
          <a:xfrm>
            <a:off x="1514143" y="2620389"/>
            <a:ext cx="1933577" cy="602271"/>
            <a:chOff x="0" y="0"/>
            <a:chExt cx="1933575" cy="602270"/>
          </a:xfrm>
        </p:grpSpPr>
        <p:sp>
          <p:nvSpPr>
            <p:cNvPr id="826" name="TextBox 35"/>
            <p:cNvSpPr txBox="1"/>
            <p:nvPr/>
          </p:nvSpPr>
          <p:spPr>
            <a:xfrm>
              <a:off x="0" y="466724"/>
              <a:ext cx="1933576" cy="1355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a:solidFill>
                    <a:srgbClr val="939393"/>
                  </a:solidFill>
                  <a:latin typeface="Arial"/>
                  <a:ea typeface="Arial"/>
                  <a:cs typeface="Arial"/>
                  <a:sym typeface="Arial"/>
                </a:defRPr>
              </a:lvl1pPr>
            </a:lstStyle>
            <a:p>
              <a:pPr/>
              <a:r>
                <a:t>About Infographics One</a:t>
              </a:r>
            </a:p>
          </p:txBody>
        </p:sp>
        <p:sp>
          <p:nvSpPr>
            <p:cNvPr id="827" name="TextBox 88"/>
            <p:cNvSpPr txBox="1"/>
            <p:nvPr/>
          </p:nvSpPr>
          <p:spPr>
            <a:xfrm>
              <a:off x="578829" y="-1"/>
              <a:ext cx="775916"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defRPr b="1" sz="2800">
                  <a:solidFill>
                    <a:schemeClr val="accent5"/>
                  </a:solidFill>
                  <a:latin typeface="Arial"/>
                  <a:ea typeface="Arial"/>
                  <a:cs typeface="Arial"/>
                  <a:sym typeface="Arial"/>
                </a:defRPr>
              </a:pPr>
              <a:r>
                <a:t>64</a:t>
              </a:r>
              <a:r>
                <a:rPr sz="1200"/>
                <a:t>%</a:t>
              </a:r>
            </a:p>
          </p:txBody>
        </p:sp>
      </p:grpSp>
      <p:grpSp>
        <p:nvGrpSpPr>
          <p:cNvPr id="831" name="Group 10"/>
          <p:cNvGrpSpPr/>
          <p:nvPr/>
        </p:nvGrpSpPr>
        <p:grpSpPr>
          <a:xfrm>
            <a:off x="3771566" y="2620389"/>
            <a:ext cx="1931990" cy="602271"/>
            <a:chOff x="0" y="0"/>
            <a:chExt cx="1931988" cy="602270"/>
          </a:xfrm>
        </p:grpSpPr>
        <p:sp>
          <p:nvSpPr>
            <p:cNvPr id="829" name="TextBox 82"/>
            <p:cNvSpPr txBox="1"/>
            <p:nvPr/>
          </p:nvSpPr>
          <p:spPr>
            <a:xfrm>
              <a:off x="-1" y="466724"/>
              <a:ext cx="1931989" cy="1355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a:solidFill>
                    <a:srgbClr val="939393"/>
                  </a:solidFill>
                  <a:latin typeface="Arial"/>
                  <a:ea typeface="Arial"/>
                  <a:cs typeface="Arial"/>
                  <a:sym typeface="Arial"/>
                </a:defRPr>
              </a:lvl1pPr>
            </a:lstStyle>
            <a:p>
              <a:pPr/>
              <a:r>
                <a:t>About Infographics Two</a:t>
              </a:r>
            </a:p>
          </p:txBody>
        </p:sp>
        <p:sp>
          <p:nvSpPr>
            <p:cNvPr id="830" name="TextBox 89"/>
            <p:cNvSpPr txBox="1"/>
            <p:nvPr/>
          </p:nvSpPr>
          <p:spPr>
            <a:xfrm>
              <a:off x="578352" y="-1"/>
              <a:ext cx="775279"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defRPr b="1" sz="2800">
                  <a:solidFill>
                    <a:schemeClr val="accent4"/>
                  </a:solidFill>
                  <a:latin typeface="Arial"/>
                  <a:ea typeface="Arial"/>
                  <a:cs typeface="Arial"/>
                  <a:sym typeface="Arial"/>
                </a:defRPr>
              </a:pPr>
              <a:r>
                <a:t>47</a:t>
              </a:r>
              <a:r>
                <a:rPr sz="1200"/>
                <a:t>%</a:t>
              </a:r>
            </a:p>
          </p:txBody>
        </p:sp>
      </p:grpSp>
      <p:grpSp>
        <p:nvGrpSpPr>
          <p:cNvPr id="834" name="Group 11"/>
          <p:cNvGrpSpPr/>
          <p:nvPr/>
        </p:nvGrpSpPr>
        <p:grpSpPr>
          <a:xfrm>
            <a:off x="6027404" y="2620389"/>
            <a:ext cx="1931992" cy="602271"/>
            <a:chOff x="0" y="0"/>
            <a:chExt cx="1931990" cy="602270"/>
          </a:xfrm>
        </p:grpSpPr>
        <p:sp>
          <p:nvSpPr>
            <p:cNvPr id="832" name="TextBox 83"/>
            <p:cNvSpPr txBox="1"/>
            <p:nvPr/>
          </p:nvSpPr>
          <p:spPr>
            <a:xfrm>
              <a:off x="0" y="466724"/>
              <a:ext cx="1931992" cy="1355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a:solidFill>
                    <a:srgbClr val="939393"/>
                  </a:solidFill>
                  <a:latin typeface="Arial"/>
                  <a:ea typeface="Arial"/>
                  <a:cs typeface="Arial"/>
                  <a:sym typeface="Arial"/>
                </a:defRPr>
              </a:lvl1pPr>
            </a:lstStyle>
            <a:p>
              <a:pPr/>
              <a:r>
                <a:t>About Infographics Three</a:t>
              </a:r>
            </a:p>
          </p:txBody>
        </p:sp>
        <p:sp>
          <p:nvSpPr>
            <p:cNvPr id="833" name="TextBox 90"/>
            <p:cNvSpPr txBox="1"/>
            <p:nvPr/>
          </p:nvSpPr>
          <p:spPr>
            <a:xfrm>
              <a:off x="578350" y="-1"/>
              <a:ext cx="775280"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defRPr b="1" sz="2800">
                  <a:solidFill>
                    <a:srgbClr val="F6CD35"/>
                  </a:solidFill>
                  <a:latin typeface="Arial"/>
                  <a:ea typeface="Arial"/>
                  <a:cs typeface="Arial"/>
                  <a:sym typeface="Arial"/>
                </a:defRPr>
              </a:pPr>
              <a:r>
                <a:t>78</a:t>
              </a:r>
              <a:r>
                <a:rPr sz="1200"/>
                <a:t>%</a:t>
              </a:r>
            </a:p>
          </p:txBody>
        </p:sp>
      </p:grpSp>
      <p:grpSp>
        <p:nvGrpSpPr>
          <p:cNvPr id="837" name="Group 12"/>
          <p:cNvGrpSpPr/>
          <p:nvPr/>
        </p:nvGrpSpPr>
        <p:grpSpPr>
          <a:xfrm>
            <a:off x="8283243" y="2620389"/>
            <a:ext cx="1933577" cy="602271"/>
            <a:chOff x="0" y="0"/>
            <a:chExt cx="1933575" cy="602270"/>
          </a:xfrm>
        </p:grpSpPr>
        <p:sp>
          <p:nvSpPr>
            <p:cNvPr id="835" name="TextBox 84"/>
            <p:cNvSpPr txBox="1"/>
            <p:nvPr/>
          </p:nvSpPr>
          <p:spPr>
            <a:xfrm>
              <a:off x="0" y="466724"/>
              <a:ext cx="1933576" cy="1355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000">
                  <a:solidFill>
                    <a:srgbClr val="939393"/>
                  </a:solidFill>
                  <a:latin typeface="Arial"/>
                  <a:ea typeface="Arial"/>
                  <a:cs typeface="Arial"/>
                  <a:sym typeface="Arial"/>
                </a:defRPr>
              </a:lvl1pPr>
            </a:lstStyle>
            <a:p>
              <a:pPr/>
              <a:r>
                <a:t>About Infographics Four</a:t>
              </a:r>
            </a:p>
          </p:txBody>
        </p:sp>
        <p:sp>
          <p:nvSpPr>
            <p:cNvPr id="836" name="TextBox 91"/>
            <p:cNvSpPr txBox="1"/>
            <p:nvPr/>
          </p:nvSpPr>
          <p:spPr>
            <a:xfrm>
              <a:off x="578826" y="-1"/>
              <a:ext cx="775916"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a:defRPr b="1" sz="2800">
                  <a:solidFill>
                    <a:srgbClr val="3E5FA0"/>
                  </a:solidFill>
                  <a:latin typeface="Arial"/>
                  <a:ea typeface="Arial"/>
                  <a:cs typeface="Arial"/>
                  <a:sym typeface="Arial"/>
                </a:defRPr>
              </a:pPr>
              <a:r>
                <a:t>38</a:t>
              </a:r>
              <a:r>
                <a:rPr sz="1200"/>
                <a:t>%</a:t>
              </a:r>
            </a:p>
          </p:txBody>
        </p:sp>
      </p:grpSp>
      <p:grpSp>
        <p:nvGrpSpPr>
          <p:cNvPr id="843" name="Group 7"/>
          <p:cNvGrpSpPr/>
          <p:nvPr/>
        </p:nvGrpSpPr>
        <p:grpSpPr>
          <a:xfrm>
            <a:off x="1360155" y="2839464"/>
            <a:ext cx="9024940" cy="2870201"/>
            <a:chOff x="0" y="0"/>
            <a:chExt cx="9024939" cy="2870200"/>
          </a:xfrm>
        </p:grpSpPr>
        <p:sp>
          <p:nvSpPr>
            <p:cNvPr id="838" name="Straight Connector 8"/>
            <p:cNvSpPr/>
            <p:nvPr/>
          </p:nvSpPr>
          <p:spPr>
            <a:xfrm flipH="1">
              <a:off x="0" y="0"/>
              <a:ext cx="2" cy="2870201"/>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839" name="Straight Connector 99"/>
            <p:cNvSpPr/>
            <p:nvPr/>
          </p:nvSpPr>
          <p:spPr>
            <a:xfrm flipH="1">
              <a:off x="2255837" y="0"/>
              <a:ext cx="2" cy="2870201"/>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840" name="Straight Connector 100"/>
            <p:cNvSpPr/>
            <p:nvPr/>
          </p:nvSpPr>
          <p:spPr>
            <a:xfrm flipH="1">
              <a:off x="4514849" y="0"/>
              <a:ext cx="2" cy="2870201"/>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841" name="Straight Connector 101"/>
            <p:cNvSpPr/>
            <p:nvPr/>
          </p:nvSpPr>
          <p:spPr>
            <a:xfrm>
              <a:off x="6769100" y="0"/>
              <a:ext cx="2" cy="2870201"/>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842" name="Straight Connector 102"/>
            <p:cNvSpPr/>
            <p:nvPr/>
          </p:nvSpPr>
          <p:spPr>
            <a:xfrm>
              <a:off x="9024939" y="0"/>
              <a:ext cx="2" cy="2870201"/>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grpSp>
      <p:sp>
        <p:nvSpPr>
          <p:cNvPr id="844" name="Straight Connector 103"/>
          <p:cNvSpPr/>
          <p:nvPr/>
        </p:nvSpPr>
        <p:spPr>
          <a:xfrm>
            <a:off x="2315828" y="3445888"/>
            <a:ext cx="346078" cy="2"/>
          </a:xfrm>
          <a:prstGeom prst="line">
            <a:avLst/>
          </a:prstGeom>
          <a:ln w="28575">
            <a:solidFill>
              <a:srgbClr val="939393"/>
            </a:solidFill>
            <a:miter/>
          </a:ln>
        </p:spPr>
        <p:txBody>
          <a:bodyPr lIns="45718" tIns="45718" rIns="45718" bIns="45718"/>
          <a:lstStyle/>
          <a:p>
            <a:pPr/>
          </a:p>
        </p:txBody>
      </p:sp>
      <p:sp>
        <p:nvSpPr>
          <p:cNvPr id="845" name="Straight Connector 104"/>
          <p:cNvSpPr/>
          <p:nvPr/>
        </p:nvSpPr>
        <p:spPr>
          <a:xfrm>
            <a:off x="4576429" y="3445888"/>
            <a:ext cx="346077" cy="2"/>
          </a:xfrm>
          <a:prstGeom prst="line">
            <a:avLst/>
          </a:prstGeom>
          <a:ln w="28575">
            <a:solidFill>
              <a:srgbClr val="939393"/>
            </a:solidFill>
            <a:miter/>
          </a:ln>
        </p:spPr>
        <p:txBody>
          <a:bodyPr lIns="45718" tIns="45718" rIns="45718" bIns="45718"/>
          <a:lstStyle/>
          <a:p>
            <a:pPr/>
          </a:p>
        </p:txBody>
      </p:sp>
      <p:sp>
        <p:nvSpPr>
          <p:cNvPr id="846" name="Straight Connector 105"/>
          <p:cNvSpPr/>
          <p:nvPr/>
        </p:nvSpPr>
        <p:spPr>
          <a:xfrm>
            <a:off x="6830679" y="3445888"/>
            <a:ext cx="346077" cy="2"/>
          </a:xfrm>
          <a:prstGeom prst="line">
            <a:avLst/>
          </a:prstGeom>
          <a:ln w="28575">
            <a:solidFill>
              <a:srgbClr val="939393"/>
            </a:solidFill>
            <a:miter/>
          </a:ln>
        </p:spPr>
        <p:txBody>
          <a:bodyPr lIns="45718" tIns="45718" rIns="45718" bIns="45718"/>
          <a:lstStyle/>
          <a:p>
            <a:pPr/>
          </a:p>
        </p:txBody>
      </p:sp>
      <p:sp>
        <p:nvSpPr>
          <p:cNvPr id="847" name="Straight Connector 106"/>
          <p:cNvSpPr/>
          <p:nvPr/>
        </p:nvSpPr>
        <p:spPr>
          <a:xfrm>
            <a:off x="9084929" y="3445888"/>
            <a:ext cx="346077" cy="2"/>
          </a:xfrm>
          <a:prstGeom prst="line">
            <a:avLst/>
          </a:prstGeom>
          <a:ln w="28575">
            <a:solidFill>
              <a:srgbClr val="939393"/>
            </a:solidFill>
            <a:miter/>
          </a:ln>
        </p:spPr>
        <p:txBody>
          <a:bodyPr lIns="45718" tIns="45718" rIns="45718" bIns="45718"/>
          <a:lstStyle/>
          <a:p>
            <a:pPr/>
          </a:p>
        </p:txBody>
      </p:sp>
      <p:sp>
        <p:nvSpPr>
          <p:cNvPr id="848"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825"/>
                                        </p:tgtEl>
                                        <p:attrNameLst>
                                          <p:attrName>style.visibility</p:attrName>
                                        </p:attrNameLst>
                                      </p:cBhvr>
                                      <p:to>
                                        <p:strVal val="visible"/>
                                      </p:to>
                                    </p:set>
                                    <p:anim calcmode="lin" valueType="num">
                                      <p:cBhvr>
                                        <p:cTn id="7" dur="1000" fill="hold"/>
                                        <p:tgtEl>
                                          <p:spTgt spid="825"/>
                                        </p:tgtEl>
                                        <p:attrNameLst>
                                          <p:attrName>ppt_x</p:attrName>
                                        </p:attrNameLst>
                                      </p:cBhvr>
                                      <p:tavLst>
                                        <p:tav tm="0">
                                          <p:val>
                                            <p:strVal val="#ppt_x"/>
                                          </p:val>
                                        </p:tav>
                                        <p:tav tm="100000">
                                          <p:val>
                                            <p:strVal val="#ppt_x"/>
                                          </p:val>
                                        </p:tav>
                                      </p:tavLst>
                                    </p:anim>
                                    <p:anim calcmode="lin" valueType="num">
                                      <p:cBhvr>
                                        <p:cTn id="8" dur="1000" fill="hold"/>
                                        <p:tgtEl>
                                          <p:spTgt spid="825"/>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Class="entr" nodeType="afterEffect" presetSubtype="1" presetID="22" grpId="2" fill="hold">
                                  <p:stCondLst>
                                    <p:cond delay="0"/>
                                  </p:stCondLst>
                                  <p:iterate type="el" backwards="0">
                                    <p:tmAbs val="0"/>
                                  </p:iterate>
                                  <p:childTnLst>
                                    <p:set>
                                      <p:cBhvr>
                                        <p:cTn id="11" fill="hold"/>
                                        <p:tgtEl>
                                          <p:spTgt spid="843"/>
                                        </p:tgtEl>
                                        <p:attrNameLst>
                                          <p:attrName>style.visibility</p:attrName>
                                        </p:attrNameLst>
                                      </p:cBhvr>
                                      <p:to>
                                        <p:strVal val="visible"/>
                                      </p:to>
                                    </p:set>
                                    <p:animEffect filter="wipe(up)" transition="in">
                                      <p:cBhvr>
                                        <p:cTn id="12" dur="500"/>
                                        <p:tgtEl>
                                          <p:spTgt spid="843"/>
                                        </p:tgtEl>
                                      </p:cBhvr>
                                    </p:animEffect>
                                  </p:childTnLst>
                                </p:cTn>
                              </p:par>
                            </p:childTnLst>
                          </p:cTn>
                        </p:par>
                        <p:par>
                          <p:cTn id="13" fill="hold">
                            <p:stCondLst>
                              <p:cond delay="1500"/>
                            </p:stCondLst>
                            <p:childTnLst>
                              <p:par>
                                <p:cTn id="14" presetClass="entr" nodeType="afterEffect" presetSubtype="16" presetID="23" grpId="3" fill="hold">
                                  <p:stCondLst>
                                    <p:cond delay="0"/>
                                  </p:stCondLst>
                                  <p:iterate type="el" backwards="0">
                                    <p:tmAbs val="0"/>
                                  </p:iterate>
                                  <p:childTnLst>
                                    <p:set>
                                      <p:cBhvr>
                                        <p:cTn id="15" fill="hold"/>
                                        <p:tgtEl>
                                          <p:spTgt spid="828"/>
                                        </p:tgtEl>
                                        <p:attrNameLst>
                                          <p:attrName>style.visibility</p:attrName>
                                        </p:attrNameLst>
                                      </p:cBhvr>
                                      <p:to>
                                        <p:strVal val="visible"/>
                                      </p:to>
                                    </p:set>
                                    <p:anim calcmode="lin" valueType="num">
                                      <p:cBhvr>
                                        <p:cTn id="16" dur="500" fill="hold"/>
                                        <p:tgtEl>
                                          <p:spTgt spid="828"/>
                                        </p:tgtEl>
                                        <p:attrNameLst>
                                          <p:attrName>ppt_w</p:attrName>
                                        </p:attrNameLst>
                                      </p:cBhvr>
                                      <p:tavLst>
                                        <p:tav tm="0">
                                          <p:val>
                                            <p:fltVal val="0"/>
                                          </p:val>
                                        </p:tav>
                                        <p:tav tm="100000">
                                          <p:val>
                                            <p:strVal val="#ppt_w"/>
                                          </p:val>
                                        </p:tav>
                                      </p:tavLst>
                                    </p:anim>
                                    <p:anim calcmode="lin" valueType="num">
                                      <p:cBhvr>
                                        <p:cTn id="17" dur="500" fill="hold"/>
                                        <p:tgtEl>
                                          <p:spTgt spid="828"/>
                                        </p:tgtEl>
                                        <p:attrNameLst>
                                          <p:attrName>ppt_h</p:attrName>
                                        </p:attrNameLst>
                                      </p:cBhvr>
                                      <p:tavLst>
                                        <p:tav tm="0">
                                          <p:val>
                                            <p:fltVal val="0"/>
                                          </p:val>
                                        </p:tav>
                                        <p:tav tm="100000">
                                          <p:val>
                                            <p:strVal val="#ppt_h"/>
                                          </p:val>
                                        </p:tav>
                                      </p:tavLst>
                                    </p:anim>
                                  </p:childTnLst>
                                </p:cTn>
                              </p:par>
                            </p:childTnLst>
                          </p:cTn>
                        </p:par>
                        <p:par>
                          <p:cTn id="18" fill="hold">
                            <p:stCondLst>
                              <p:cond delay="2000"/>
                            </p:stCondLst>
                            <p:childTnLst>
                              <p:par>
                                <p:cTn id="19" presetClass="entr" nodeType="afterEffect" presetSubtype="1" presetID="22" grpId="4" fill="hold">
                                  <p:stCondLst>
                                    <p:cond delay="0"/>
                                  </p:stCondLst>
                                  <p:iterate type="el" backwards="0">
                                    <p:tmAbs val="0"/>
                                  </p:iterate>
                                  <p:childTnLst>
                                    <p:set>
                                      <p:cBhvr>
                                        <p:cTn id="20" fill="hold"/>
                                        <p:tgtEl>
                                          <p:spTgt spid="778"/>
                                        </p:tgtEl>
                                        <p:attrNameLst>
                                          <p:attrName>style.visibility</p:attrName>
                                        </p:attrNameLst>
                                      </p:cBhvr>
                                      <p:to>
                                        <p:strVal val="visible"/>
                                      </p:to>
                                    </p:set>
                                    <p:animEffect filter="wipe(up)" transition="in">
                                      <p:cBhvr>
                                        <p:cTn id="21" dur="500"/>
                                        <p:tgtEl>
                                          <p:spTgt spid="778"/>
                                        </p:tgtEl>
                                      </p:cBhvr>
                                    </p:animEffect>
                                  </p:childTnLst>
                                </p:cTn>
                              </p:par>
                            </p:childTnLst>
                          </p:cTn>
                        </p:par>
                        <p:par>
                          <p:cTn id="22" fill="hold">
                            <p:stCondLst>
                              <p:cond delay="2500"/>
                            </p:stCondLst>
                            <p:childTnLst>
                              <p:par>
                                <p:cTn id="23" presetClass="entr" nodeType="afterEffect" presetSubtype="8" presetID="22" grpId="5" fill="hold">
                                  <p:stCondLst>
                                    <p:cond delay="0"/>
                                  </p:stCondLst>
                                  <p:iterate type="el" backwards="0">
                                    <p:tmAbs val="0"/>
                                  </p:iterate>
                                  <p:childTnLst>
                                    <p:set>
                                      <p:cBhvr>
                                        <p:cTn id="24" fill="hold"/>
                                        <p:tgtEl>
                                          <p:spTgt spid="844"/>
                                        </p:tgtEl>
                                        <p:attrNameLst>
                                          <p:attrName>style.visibility</p:attrName>
                                        </p:attrNameLst>
                                      </p:cBhvr>
                                      <p:to>
                                        <p:strVal val="visible"/>
                                      </p:to>
                                    </p:set>
                                    <p:animEffect filter="wipe(left)" transition="in">
                                      <p:cBhvr>
                                        <p:cTn id="25" dur="500"/>
                                        <p:tgtEl>
                                          <p:spTgt spid="844"/>
                                        </p:tgtEl>
                                      </p:cBhvr>
                                    </p:animEffect>
                                  </p:childTnLst>
                                </p:cTn>
                              </p:par>
                            </p:childTnLst>
                          </p:cTn>
                        </p:par>
                        <p:par>
                          <p:cTn id="26" fill="hold">
                            <p:stCondLst>
                              <p:cond delay="3000"/>
                            </p:stCondLst>
                            <p:childTnLst>
                              <p:par>
                                <p:cTn id="27" presetClass="entr" nodeType="afterEffect" presetSubtype="16" presetID="23" grpId="6" fill="hold">
                                  <p:stCondLst>
                                    <p:cond delay="0"/>
                                  </p:stCondLst>
                                  <p:iterate type="el" backwards="0">
                                    <p:tmAbs val="0"/>
                                  </p:iterate>
                                  <p:childTnLst>
                                    <p:set>
                                      <p:cBhvr>
                                        <p:cTn id="28" fill="hold"/>
                                        <p:tgtEl>
                                          <p:spTgt spid="831"/>
                                        </p:tgtEl>
                                        <p:attrNameLst>
                                          <p:attrName>style.visibility</p:attrName>
                                        </p:attrNameLst>
                                      </p:cBhvr>
                                      <p:to>
                                        <p:strVal val="visible"/>
                                      </p:to>
                                    </p:set>
                                    <p:anim calcmode="lin" valueType="num">
                                      <p:cBhvr>
                                        <p:cTn id="29" dur="500" fill="hold"/>
                                        <p:tgtEl>
                                          <p:spTgt spid="831"/>
                                        </p:tgtEl>
                                        <p:attrNameLst>
                                          <p:attrName>ppt_w</p:attrName>
                                        </p:attrNameLst>
                                      </p:cBhvr>
                                      <p:tavLst>
                                        <p:tav tm="0">
                                          <p:val>
                                            <p:fltVal val="0"/>
                                          </p:val>
                                        </p:tav>
                                        <p:tav tm="100000">
                                          <p:val>
                                            <p:strVal val="#ppt_w"/>
                                          </p:val>
                                        </p:tav>
                                      </p:tavLst>
                                    </p:anim>
                                    <p:anim calcmode="lin" valueType="num">
                                      <p:cBhvr>
                                        <p:cTn id="30" dur="500" fill="hold"/>
                                        <p:tgtEl>
                                          <p:spTgt spid="831"/>
                                        </p:tgtEl>
                                        <p:attrNameLst>
                                          <p:attrName>ppt_h</p:attrName>
                                        </p:attrNameLst>
                                      </p:cBhvr>
                                      <p:tavLst>
                                        <p:tav tm="0">
                                          <p:val>
                                            <p:fltVal val="0"/>
                                          </p:val>
                                        </p:tav>
                                        <p:tav tm="100000">
                                          <p:val>
                                            <p:strVal val="#ppt_h"/>
                                          </p:val>
                                        </p:tav>
                                      </p:tavLst>
                                    </p:anim>
                                  </p:childTnLst>
                                </p:cTn>
                              </p:par>
                            </p:childTnLst>
                          </p:cTn>
                        </p:par>
                        <p:par>
                          <p:cTn id="31" fill="hold">
                            <p:stCondLst>
                              <p:cond delay="3500"/>
                            </p:stCondLst>
                            <p:childTnLst>
                              <p:par>
                                <p:cTn id="32" presetClass="entr" nodeType="afterEffect" presetSubtype="1" presetID="22" grpId="7" fill="hold">
                                  <p:stCondLst>
                                    <p:cond delay="0"/>
                                  </p:stCondLst>
                                  <p:iterate type="el" backwards="0">
                                    <p:tmAbs val="0"/>
                                  </p:iterate>
                                  <p:childTnLst>
                                    <p:set>
                                      <p:cBhvr>
                                        <p:cTn id="33" fill="hold"/>
                                        <p:tgtEl>
                                          <p:spTgt spid="789"/>
                                        </p:tgtEl>
                                        <p:attrNameLst>
                                          <p:attrName>style.visibility</p:attrName>
                                        </p:attrNameLst>
                                      </p:cBhvr>
                                      <p:to>
                                        <p:strVal val="visible"/>
                                      </p:to>
                                    </p:set>
                                    <p:animEffect filter="wipe(up)" transition="in">
                                      <p:cBhvr>
                                        <p:cTn id="34" dur="500"/>
                                        <p:tgtEl>
                                          <p:spTgt spid="789"/>
                                        </p:tgtEl>
                                      </p:cBhvr>
                                    </p:animEffect>
                                  </p:childTnLst>
                                </p:cTn>
                              </p:par>
                            </p:childTnLst>
                          </p:cTn>
                        </p:par>
                        <p:par>
                          <p:cTn id="35" fill="hold">
                            <p:stCondLst>
                              <p:cond delay="4000"/>
                            </p:stCondLst>
                            <p:childTnLst>
                              <p:par>
                                <p:cTn id="36" presetClass="entr" nodeType="afterEffect" presetSubtype="8" presetID="22" grpId="8" fill="hold">
                                  <p:stCondLst>
                                    <p:cond delay="0"/>
                                  </p:stCondLst>
                                  <p:iterate type="el" backwards="0">
                                    <p:tmAbs val="0"/>
                                  </p:iterate>
                                  <p:childTnLst>
                                    <p:set>
                                      <p:cBhvr>
                                        <p:cTn id="37" fill="hold"/>
                                        <p:tgtEl>
                                          <p:spTgt spid="845"/>
                                        </p:tgtEl>
                                        <p:attrNameLst>
                                          <p:attrName>style.visibility</p:attrName>
                                        </p:attrNameLst>
                                      </p:cBhvr>
                                      <p:to>
                                        <p:strVal val="visible"/>
                                      </p:to>
                                    </p:set>
                                    <p:animEffect filter="wipe(left)" transition="in">
                                      <p:cBhvr>
                                        <p:cTn id="38" dur="500"/>
                                        <p:tgtEl>
                                          <p:spTgt spid="845"/>
                                        </p:tgtEl>
                                      </p:cBhvr>
                                    </p:animEffect>
                                  </p:childTnLst>
                                </p:cTn>
                              </p:par>
                            </p:childTnLst>
                          </p:cTn>
                        </p:par>
                        <p:par>
                          <p:cTn id="39" fill="hold">
                            <p:stCondLst>
                              <p:cond delay="4500"/>
                            </p:stCondLst>
                            <p:childTnLst>
                              <p:par>
                                <p:cTn id="40" presetClass="entr" nodeType="afterEffect" presetSubtype="16" presetID="23" grpId="9" fill="hold">
                                  <p:stCondLst>
                                    <p:cond delay="0"/>
                                  </p:stCondLst>
                                  <p:iterate type="el" backwards="0">
                                    <p:tmAbs val="0"/>
                                  </p:iterate>
                                  <p:childTnLst>
                                    <p:set>
                                      <p:cBhvr>
                                        <p:cTn id="41" fill="hold"/>
                                        <p:tgtEl>
                                          <p:spTgt spid="834"/>
                                        </p:tgtEl>
                                        <p:attrNameLst>
                                          <p:attrName>style.visibility</p:attrName>
                                        </p:attrNameLst>
                                      </p:cBhvr>
                                      <p:to>
                                        <p:strVal val="visible"/>
                                      </p:to>
                                    </p:set>
                                    <p:anim calcmode="lin" valueType="num">
                                      <p:cBhvr>
                                        <p:cTn id="42" dur="500" fill="hold"/>
                                        <p:tgtEl>
                                          <p:spTgt spid="834"/>
                                        </p:tgtEl>
                                        <p:attrNameLst>
                                          <p:attrName>ppt_w</p:attrName>
                                        </p:attrNameLst>
                                      </p:cBhvr>
                                      <p:tavLst>
                                        <p:tav tm="0">
                                          <p:val>
                                            <p:fltVal val="0"/>
                                          </p:val>
                                        </p:tav>
                                        <p:tav tm="100000">
                                          <p:val>
                                            <p:strVal val="#ppt_w"/>
                                          </p:val>
                                        </p:tav>
                                      </p:tavLst>
                                    </p:anim>
                                    <p:anim calcmode="lin" valueType="num">
                                      <p:cBhvr>
                                        <p:cTn id="43" dur="500" fill="hold"/>
                                        <p:tgtEl>
                                          <p:spTgt spid="834"/>
                                        </p:tgtEl>
                                        <p:attrNameLst>
                                          <p:attrName>ppt_h</p:attrName>
                                        </p:attrNameLst>
                                      </p:cBhvr>
                                      <p:tavLst>
                                        <p:tav tm="0">
                                          <p:val>
                                            <p:fltVal val="0"/>
                                          </p:val>
                                        </p:tav>
                                        <p:tav tm="100000">
                                          <p:val>
                                            <p:strVal val="#ppt_h"/>
                                          </p:val>
                                        </p:tav>
                                      </p:tavLst>
                                    </p:anim>
                                  </p:childTnLst>
                                </p:cTn>
                              </p:par>
                            </p:childTnLst>
                          </p:cTn>
                        </p:par>
                        <p:par>
                          <p:cTn id="44" fill="hold">
                            <p:stCondLst>
                              <p:cond delay="5000"/>
                            </p:stCondLst>
                            <p:childTnLst>
                              <p:par>
                                <p:cTn id="45" presetClass="entr" nodeType="afterEffect" presetSubtype="1" presetID="22" grpId="10" fill="hold">
                                  <p:stCondLst>
                                    <p:cond delay="0"/>
                                  </p:stCondLst>
                                  <p:iterate type="el" backwards="0">
                                    <p:tmAbs val="0"/>
                                  </p:iterate>
                                  <p:childTnLst>
                                    <p:set>
                                      <p:cBhvr>
                                        <p:cTn id="46" fill="hold"/>
                                        <p:tgtEl>
                                          <p:spTgt spid="800"/>
                                        </p:tgtEl>
                                        <p:attrNameLst>
                                          <p:attrName>style.visibility</p:attrName>
                                        </p:attrNameLst>
                                      </p:cBhvr>
                                      <p:to>
                                        <p:strVal val="visible"/>
                                      </p:to>
                                    </p:set>
                                    <p:animEffect filter="wipe(up)" transition="in">
                                      <p:cBhvr>
                                        <p:cTn id="47" dur="500"/>
                                        <p:tgtEl>
                                          <p:spTgt spid="800"/>
                                        </p:tgtEl>
                                      </p:cBhvr>
                                    </p:animEffect>
                                  </p:childTnLst>
                                </p:cTn>
                              </p:par>
                            </p:childTnLst>
                          </p:cTn>
                        </p:par>
                        <p:par>
                          <p:cTn id="48" fill="hold">
                            <p:stCondLst>
                              <p:cond delay="5500"/>
                            </p:stCondLst>
                            <p:childTnLst>
                              <p:par>
                                <p:cTn id="49" presetClass="entr" nodeType="afterEffect" presetSubtype="8" presetID="22" grpId="11" fill="hold">
                                  <p:stCondLst>
                                    <p:cond delay="0"/>
                                  </p:stCondLst>
                                  <p:iterate type="el" backwards="0">
                                    <p:tmAbs val="0"/>
                                  </p:iterate>
                                  <p:childTnLst>
                                    <p:set>
                                      <p:cBhvr>
                                        <p:cTn id="50" fill="hold"/>
                                        <p:tgtEl>
                                          <p:spTgt spid="846"/>
                                        </p:tgtEl>
                                        <p:attrNameLst>
                                          <p:attrName>style.visibility</p:attrName>
                                        </p:attrNameLst>
                                      </p:cBhvr>
                                      <p:to>
                                        <p:strVal val="visible"/>
                                      </p:to>
                                    </p:set>
                                    <p:animEffect filter="wipe(left)" transition="in">
                                      <p:cBhvr>
                                        <p:cTn id="51" dur="500"/>
                                        <p:tgtEl>
                                          <p:spTgt spid="846"/>
                                        </p:tgtEl>
                                      </p:cBhvr>
                                    </p:animEffect>
                                  </p:childTnLst>
                                </p:cTn>
                              </p:par>
                            </p:childTnLst>
                          </p:cTn>
                        </p:par>
                        <p:par>
                          <p:cTn id="52" fill="hold">
                            <p:stCondLst>
                              <p:cond delay="6000"/>
                            </p:stCondLst>
                            <p:childTnLst>
                              <p:par>
                                <p:cTn id="53" presetClass="entr" nodeType="afterEffect" presetSubtype="16" presetID="23" grpId="12" fill="hold">
                                  <p:stCondLst>
                                    <p:cond delay="0"/>
                                  </p:stCondLst>
                                  <p:iterate type="el" backwards="0">
                                    <p:tmAbs val="0"/>
                                  </p:iterate>
                                  <p:childTnLst>
                                    <p:set>
                                      <p:cBhvr>
                                        <p:cTn id="54" fill="hold"/>
                                        <p:tgtEl>
                                          <p:spTgt spid="837"/>
                                        </p:tgtEl>
                                        <p:attrNameLst>
                                          <p:attrName>style.visibility</p:attrName>
                                        </p:attrNameLst>
                                      </p:cBhvr>
                                      <p:to>
                                        <p:strVal val="visible"/>
                                      </p:to>
                                    </p:set>
                                    <p:anim calcmode="lin" valueType="num">
                                      <p:cBhvr>
                                        <p:cTn id="55" dur="500" fill="hold"/>
                                        <p:tgtEl>
                                          <p:spTgt spid="837"/>
                                        </p:tgtEl>
                                        <p:attrNameLst>
                                          <p:attrName>ppt_w</p:attrName>
                                        </p:attrNameLst>
                                      </p:cBhvr>
                                      <p:tavLst>
                                        <p:tav tm="0">
                                          <p:val>
                                            <p:fltVal val="0"/>
                                          </p:val>
                                        </p:tav>
                                        <p:tav tm="100000">
                                          <p:val>
                                            <p:strVal val="#ppt_w"/>
                                          </p:val>
                                        </p:tav>
                                      </p:tavLst>
                                    </p:anim>
                                    <p:anim calcmode="lin" valueType="num">
                                      <p:cBhvr>
                                        <p:cTn id="56" dur="500" fill="hold"/>
                                        <p:tgtEl>
                                          <p:spTgt spid="837"/>
                                        </p:tgtEl>
                                        <p:attrNameLst>
                                          <p:attrName>ppt_h</p:attrName>
                                        </p:attrNameLst>
                                      </p:cBhvr>
                                      <p:tavLst>
                                        <p:tav tm="0">
                                          <p:val>
                                            <p:fltVal val="0"/>
                                          </p:val>
                                        </p:tav>
                                        <p:tav tm="100000">
                                          <p:val>
                                            <p:strVal val="#ppt_h"/>
                                          </p:val>
                                        </p:tav>
                                      </p:tavLst>
                                    </p:anim>
                                  </p:childTnLst>
                                </p:cTn>
                              </p:par>
                            </p:childTnLst>
                          </p:cTn>
                        </p:par>
                        <p:par>
                          <p:cTn id="57" fill="hold">
                            <p:stCondLst>
                              <p:cond delay="6500"/>
                            </p:stCondLst>
                            <p:childTnLst>
                              <p:par>
                                <p:cTn id="58" presetClass="entr" nodeType="afterEffect" presetSubtype="1" presetID="22" grpId="13" fill="hold">
                                  <p:stCondLst>
                                    <p:cond delay="0"/>
                                  </p:stCondLst>
                                  <p:iterate type="el" backwards="0">
                                    <p:tmAbs val="0"/>
                                  </p:iterate>
                                  <p:childTnLst>
                                    <p:set>
                                      <p:cBhvr>
                                        <p:cTn id="59" fill="hold"/>
                                        <p:tgtEl>
                                          <p:spTgt spid="811"/>
                                        </p:tgtEl>
                                        <p:attrNameLst>
                                          <p:attrName>style.visibility</p:attrName>
                                        </p:attrNameLst>
                                      </p:cBhvr>
                                      <p:to>
                                        <p:strVal val="visible"/>
                                      </p:to>
                                    </p:set>
                                    <p:animEffect filter="wipe(up)" transition="in">
                                      <p:cBhvr>
                                        <p:cTn id="60" dur="500"/>
                                        <p:tgtEl>
                                          <p:spTgt spid="811"/>
                                        </p:tgtEl>
                                      </p:cBhvr>
                                    </p:animEffect>
                                  </p:childTnLst>
                                </p:cTn>
                              </p:par>
                            </p:childTnLst>
                          </p:cTn>
                        </p:par>
                        <p:par>
                          <p:cTn id="61" fill="hold">
                            <p:stCondLst>
                              <p:cond delay="7000"/>
                            </p:stCondLst>
                            <p:childTnLst>
                              <p:par>
                                <p:cTn id="62" presetClass="entr" nodeType="afterEffect" presetSubtype="8" presetID="22" grpId="14" fill="hold">
                                  <p:stCondLst>
                                    <p:cond delay="0"/>
                                  </p:stCondLst>
                                  <p:iterate type="el" backwards="0">
                                    <p:tmAbs val="0"/>
                                  </p:iterate>
                                  <p:childTnLst>
                                    <p:set>
                                      <p:cBhvr>
                                        <p:cTn id="63" fill="hold"/>
                                        <p:tgtEl>
                                          <p:spTgt spid="847"/>
                                        </p:tgtEl>
                                        <p:attrNameLst>
                                          <p:attrName>style.visibility</p:attrName>
                                        </p:attrNameLst>
                                      </p:cBhvr>
                                      <p:to>
                                        <p:strVal val="visible"/>
                                      </p:to>
                                    </p:set>
                                    <p:animEffect filter="wipe(left)" transition="in">
                                      <p:cBhvr>
                                        <p:cTn id="64" dur="500"/>
                                        <p:tgtEl>
                                          <p:spTgt spid="847"/>
                                        </p:tgtEl>
                                      </p:cBhvr>
                                    </p:animEffect>
                                  </p:childTnLst>
                                </p:cTn>
                              </p:par>
                            </p:childTnLst>
                          </p:cTn>
                        </p:par>
                        <p:par>
                          <p:cTn id="65" fill="hold">
                            <p:stCondLst>
                              <p:cond delay="7500"/>
                            </p:stCondLst>
                            <p:childTnLst>
                              <p:par>
                                <p:cTn id="66" presetClass="entr" nodeType="afterEffect" presetID="10" grpId="15" fill="hold">
                                  <p:stCondLst>
                                    <p:cond delay="0"/>
                                  </p:stCondLst>
                                  <p:iterate type="el" backwards="0">
                                    <p:tmAbs val="0"/>
                                  </p:iterate>
                                  <p:childTnLst>
                                    <p:set>
                                      <p:cBhvr>
                                        <p:cTn id="67" fill="hold"/>
                                        <p:tgtEl>
                                          <p:spTgt spid="848"/>
                                        </p:tgtEl>
                                        <p:attrNameLst>
                                          <p:attrName>style.visibility</p:attrName>
                                        </p:attrNameLst>
                                      </p:cBhvr>
                                      <p:to>
                                        <p:strVal val="visible"/>
                                      </p:to>
                                    </p:set>
                                    <p:animEffect filter="fade" transition="in">
                                      <p:cBhvr>
                                        <p:cTn id="68" dur="500"/>
                                        <p:tgtEl>
                                          <p:spTgt spid="8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9" grpId="7"/>
      <p:bldP build="whole" bldLvl="1" animBg="1" rev="0" advAuto="0" spid="845" grpId="8"/>
      <p:bldP build="whole" bldLvl="1" animBg="1" rev="0" advAuto="0" spid="800" grpId="10"/>
      <p:bldP build="whole" bldLvl="1" animBg="1" rev="0" advAuto="0" spid="811" grpId="13"/>
      <p:bldP build="whole" bldLvl="1" animBg="1" rev="0" advAuto="0" spid="837" grpId="12"/>
      <p:bldP build="whole" bldLvl="1" animBg="1" rev="0" advAuto="0" spid="847" grpId="14"/>
      <p:bldP build="whole" bldLvl="1" animBg="1" rev="0" advAuto="0" spid="834" grpId="9"/>
      <p:bldP build="whole" bldLvl="1" animBg="1" rev="0" advAuto="0" spid="848" grpId="15"/>
      <p:bldP build="whole" bldLvl="1" animBg="1" rev="0" advAuto="0" spid="831" grpId="6"/>
      <p:bldP build="whole" bldLvl="1" animBg="1" rev="0" advAuto="0" spid="843" grpId="2"/>
      <p:bldP build="whole" bldLvl="1" animBg="1" rev="0" advAuto="0" spid="828" grpId="3"/>
      <p:bldP build="whole" bldLvl="1" animBg="1" rev="0" advAuto="0" spid="844" grpId="5"/>
      <p:bldP build="whole" bldLvl="1" animBg="1" rev="0" advAuto="0" spid="846" grpId="11"/>
      <p:bldP build="whole" bldLvl="1" animBg="1" rev="0" advAuto="0" spid="778" grpId="4"/>
      <p:bldP build="whole" bldLvl="1" animBg="1" rev="0" advAuto="0" spid="825"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54" name="Group 50"/>
          <p:cNvGrpSpPr/>
          <p:nvPr/>
        </p:nvGrpSpPr>
        <p:grpSpPr>
          <a:xfrm>
            <a:off x="551713" y="1869954"/>
            <a:ext cx="10272387" cy="1570084"/>
            <a:chOff x="0" y="0"/>
            <a:chExt cx="10272385" cy="1570083"/>
          </a:xfrm>
        </p:grpSpPr>
        <p:sp>
          <p:nvSpPr>
            <p:cNvPr id="850" name="Oval 27"/>
            <p:cNvSpPr/>
            <p:nvPr/>
          </p:nvSpPr>
          <p:spPr>
            <a:xfrm>
              <a:off x="0" y="173089"/>
              <a:ext cx="1396994" cy="1396995"/>
            </a:xfrm>
            <a:prstGeom prst="ellipse">
              <a:avLst/>
            </a:prstGeom>
            <a:solidFill>
              <a:srgbClr val="ED712E"/>
            </a:solidFill>
            <a:ln w="12700" cap="flat">
              <a:noFill/>
              <a:miter lim="400000"/>
            </a:ln>
            <a:effectLst>
              <a:outerShdw sx="100000" sy="100000" kx="0" ky="0" algn="b" rotWithShape="0" blurRad="596900" dist="228600" dir="3900000">
                <a:srgbClr val="000000">
                  <a:alpha val="44000"/>
                </a:srgbClr>
              </a:outerShdw>
            </a:effectLst>
          </p:spPr>
          <p:txBody>
            <a:bodyPr wrap="square" lIns="45718" tIns="45718" rIns="45718" bIns="45718" numCol="1" anchor="ctr">
              <a:noAutofit/>
            </a:bodyPr>
            <a:lstStyle/>
            <a:p>
              <a:pPr algn="ctr">
                <a:defRPr sz="5400">
                  <a:solidFill>
                    <a:srgbClr val="FFFFFF"/>
                  </a:solidFill>
                  <a:latin typeface="Arial"/>
                  <a:ea typeface="Arial"/>
                  <a:cs typeface="Arial"/>
                  <a:sym typeface="Arial"/>
                </a:defRPr>
              </a:pPr>
            </a:p>
          </p:txBody>
        </p:sp>
        <p:sp>
          <p:nvSpPr>
            <p:cNvPr id="851" name="TextBox 32"/>
            <p:cNvSpPr/>
            <p:nvPr/>
          </p:nvSpPr>
          <p:spPr>
            <a:xfrm>
              <a:off x="1573850" y="594901"/>
              <a:ext cx="453825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2400">
                  <a:solidFill>
                    <a:srgbClr val="535353"/>
                  </a:solidFill>
                  <a:latin typeface="Arial"/>
                  <a:ea typeface="Arial"/>
                  <a:cs typeface="Arial"/>
                  <a:sym typeface="Arial"/>
                </a:defRPr>
              </a:lvl1pPr>
            </a:lstStyle>
            <a:p>
              <a:pPr/>
              <a:r>
                <a:t>Lorem ipsum dolor sit amet, consectetuer adipiscing elite, sed diam nonummy nibh. </a:t>
              </a:r>
            </a:p>
          </p:txBody>
        </p:sp>
        <p:sp>
          <p:nvSpPr>
            <p:cNvPr id="852" name="TextBox 33"/>
            <p:cNvSpPr txBox="1"/>
            <p:nvPr/>
          </p:nvSpPr>
          <p:spPr>
            <a:xfrm>
              <a:off x="1573850" y="0"/>
              <a:ext cx="8698536" cy="609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3600">
                  <a:latin typeface="Arial"/>
                  <a:ea typeface="Arial"/>
                  <a:cs typeface="Arial"/>
                  <a:sym typeface="Arial"/>
                </a:defRPr>
              </a:lvl1pPr>
            </a:lstStyle>
            <a:p>
              <a:pPr/>
              <a:r>
                <a:t>Fast response </a:t>
              </a:r>
            </a:p>
          </p:txBody>
        </p:sp>
        <p:sp>
          <p:nvSpPr>
            <p:cNvPr id="853" name="Freeform 110"/>
            <p:cNvSpPr/>
            <p:nvPr/>
          </p:nvSpPr>
          <p:spPr>
            <a:xfrm>
              <a:off x="328303" y="614088"/>
              <a:ext cx="742427" cy="595102"/>
            </a:xfrm>
            <a:custGeom>
              <a:avLst/>
              <a:gdLst/>
              <a:ahLst/>
              <a:cxnLst>
                <a:cxn ang="0">
                  <a:pos x="wd2" y="hd2"/>
                </a:cxn>
                <a:cxn ang="5400000">
                  <a:pos x="wd2" y="hd2"/>
                </a:cxn>
                <a:cxn ang="10800000">
                  <a:pos x="wd2" y="hd2"/>
                </a:cxn>
                <a:cxn ang="16200000">
                  <a:pos x="wd2" y="hd2"/>
                </a:cxn>
              </a:cxnLst>
              <a:rect l="0" t="0" r="r" b="b"/>
              <a:pathLst>
                <a:path w="21495" h="21294" fill="norm" stroke="1" extrusionOk="0">
                  <a:moveTo>
                    <a:pt x="20698" y="217"/>
                  </a:moveTo>
                  <a:cubicBezTo>
                    <a:pt x="20230" y="217"/>
                    <a:pt x="738" y="8984"/>
                    <a:pt x="317" y="8984"/>
                  </a:cubicBezTo>
                  <a:cubicBezTo>
                    <a:pt x="-105" y="8984"/>
                    <a:pt x="-105" y="9507"/>
                    <a:pt x="317" y="9507"/>
                  </a:cubicBezTo>
                  <a:cubicBezTo>
                    <a:pt x="738" y="9971"/>
                    <a:pt x="4487" y="12062"/>
                    <a:pt x="4487" y="12062"/>
                  </a:cubicBezTo>
                  <a:cubicBezTo>
                    <a:pt x="7392" y="13049"/>
                    <a:pt x="7392" y="13049"/>
                    <a:pt x="7392" y="13049"/>
                  </a:cubicBezTo>
                  <a:cubicBezTo>
                    <a:pt x="7392" y="13049"/>
                    <a:pt x="19808" y="1726"/>
                    <a:pt x="20230" y="1726"/>
                  </a:cubicBezTo>
                  <a:cubicBezTo>
                    <a:pt x="20230" y="1204"/>
                    <a:pt x="20230" y="1726"/>
                    <a:pt x="20230" y="1726"/>
                  </a:cubicBezTo>
                  <a:lnTo>
                    <a:pt x="11140" y="14094"/>
                  </a:lnTo>
                  <a:cubicBezTo>
                    <a:pt x="10718" y="14617"/>
                    <a:pt x="10718" y="14617"/>
                    <a:pt x="10718" y="14617"/>
                  </a:cubicBezTo>
                  <a:cubicBezTo>
                    <a:pt x="11140" y="15139"/>
                    <a:pt x="11140" y="15139"/>
                    <a:pt x="11140" y="15139"/>
                  </a:cubicBezTo>
                  <a:cubicBezTo>
                    <a:pt x="11140" y="15139"/>
                    <a:pt x="16903" y="18739"/>
                    <a:pt x="16903" y="19262"/>
                  </a:cubicBezTo>
                  <a:cubicBezTo>
                    <a:pt x="17325" y="19262"/>
                    <a:pt x="17747" y="19262"/>
                    <a:pt x="18168" y="18739"/>
                  </a:cubicBezTo>
                  <a:cubicBezTo>
                    <a:pt x="18168" y="18217"/>
                    <a:pt x="21495" y="1204"/>
                    <a:pt x="21495" y="739"/>
                  </a:cubicBezTo>
                  <a:cubicBezTo>
                    <a:pt x="21495" y="217"/>
                    <a:pt x="21120" y="-306"/>
                    <a:pt x="20698" y="217"/>
                  </a:cubicBezTo>
                  <a:close/>
                  <a:moveTo>
                    <a:pt x="7392" y="20771"/>
                  </a:moveTo>
                  <a:cubicBezTo>
                    <a:pt x="7392" y="21294"/>
                    <a:pt x="7392" y="21294"/>
                    <a:pt x="7813" y="21294"/>
                  </a:cubicBezTo>
                  <a:cubicBezTo>
                    <a:pt x="7813" y="20771"/>
                    <a:pt x="11140" y="17694"/>
                    <a:pt x="11140" y="17694"/>
                  </a:cubicBezTo>
                  <a:cubicBezTo>
                    <a:pt x="7392" y="15139"/>
                    <a:pt x="7392" y="15139"/>
                    <a:pt x="7392" y="15139"/>
                  </a:cubicBezTo>
                  <a:lnTo>
                    <a:pt x="7392" y="20771"/>
                  </a:ln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grpSp>
      <p:grpSp>
        <p:nvGrpSpPr>
          <p:cNvPr id="859" name="Group 51"/>
          <p:cNvGrpSpPr/>
          <p:nvPr/>
        </p:nvGrpSpPr>
        <p:grpSpPr>
          <a:xfrm>
            <a:off x="551713" y="4143645"/>
            <a:ext cx="10289321" cy="1570084"/>
            <a:chOff x="0" y="0"/>
            <a:chExt cx="10289319" cy="1570083"/>
          </a:xfrm>
        </p:grpSpPr>
        <p:sp>
          <p:nvSpPr>
            <p:cNvPr id="855" name="Oval 29"/>
            <p:cNvSpPr/>
            <p:nvPr/>
          </p:nvSpPr>
          <p:spPr>
            <a:xfrm>
              <a:off x="0" y="173089"/>
              <a:ext cx="1396994" cy="1396995"/>
            </a:xfrm>
            <a:prstGeom prst="ellipse">
              <a:avLst/>
            </a:prstGeom>
            <a:solidFill>
              <a:srgbClr val="293262"/>
            </a:solidFill>
            <a:ln w="12700" cap="flat">
              <a:noFill/>
              <a:miter lim="400000"/>
            </a:ln>
            <a:effectLst>
              <a:outerShdw sx="100000" sy="100000" kx="0" ky="0" algn="b" rotWithShape="0" blurRad="596900" dist="228600" dir="3900000">
                <a:srgbClr val="000000">
                  <a:alpha val="44000"/>
                </a:srgbClr>
              </a:outerShdw>
            </a:effectLst>
          </p:spPr>
          <p:txBody>
            <a:bodyPr wrap="square" lIns="45718" tIns="45718" rIns="45718" bIns="45718" numCol="1" anchor="ctr">
              <a:noAutofit/>
            </a:bodyPr>
            <a:lstStyle/>
            <a:p>
              <a:pPr algn="ctr">
                <a:defRPr sz="5400">
                  <a:solidFill>
                    <a:srgbClr val="FFFFFF"/>
                  </a:solidFill>
                  <a:latin typeface="Arial"/>
                  <a:ea typeface="Arial"/>
                  <a:cs typeface="Arial"/>
                  <a:sym typeface="Arial"/>
                </a:defRPr>
              </a:pPr>
            </a:p>
          </p:txBody>
        </p:sp>
        <p:sp>
          <p:nvSpPr>
            <p:cNvPr id="856" name="TextBox 34"/>
            <p:cNvSpPr/>
            <p:nvPr/>
          </p:nvSpPr>
          <p:spPr>
            <a:xfrm>
              <a:off x="1590783" y="594902"/>
              <a:ext cx="435293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2400">
                  <a:solidFill>
                    <a:srgbClr val="535353"/>
                  </a:solidFill>
                  <a:latin typeface="Arial"/>
                  <a:ea typeface="Arial"/>
                  <a:cs typeface="Arial"/>
                  <a:sym typeface="Arial"/>
                </a:defRPr>
              </a:lvl1pPr>
            </a:lstStyle>
            <a:p>
              <a:pPr/>
              <a:r>
                <a:t>Lorem ipsum dolor sit amet, consectetuer adipiscing elite, sed diam nonummy nibh. </a:t>
              </a:r>
            </a:p>
          </p:txBody>
        </p:sp>
        <p:sp>
          <p:nvSpPr>
            <p:cNvPr id="857" name="TextBox 35"/>
            <p:cNvSpPr txBox="1"/>
            <p:nvPr/>
          </p:nvSpPr>
          <p:spPr>
            <a:xfrm>
              <a:off x="1590784" y="0"/>
              <a:ext cx="8698536" cy="609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3600">
                  <a:latin typeface="Arial"/>
                  <a:ea typeface="Arial"/>
                  <a:cs typeface="Arial"/>
                  <a:sym typeface="Arial"/>
                </a:defRPr>
              </a:lvl1pPr>
            </a:lstStyle>
            <a:p>
              <a:pPr/>
              <a:r>
                <a:t>Professional support </a:t>
              </a:r>
            </a:p>
          </p:txBody>
        </p:sp>
        <p:sp>
          <p:nvSpPr>
            <p:cNvPr id="858" name="Freeform 22"/>
            <p:cNvSpPr/>
            <p:nvPr/>
          </p:nvSpPr>
          <p:spPr>
            <a:xfrm>
              <a:off x="324644" y="510015"/>
              <a:ext cx="746083" cy="733804"/>
            </a:xfrm>
            <a:custGeom>
              <a:avLst/>
              <a:gdLst/>
              <a:ahLst/>
              <a:cxnLst>
                <a:cxn ang="0">
                  <a:pos x="wd2" y="hd2"/>
                </a:cxn>
                <a:cxn ang="5400000">
                  <a:pos x="wd2" y="hd2"/>
                </a:cxn>
                <a:cxn ang="10800000">
                  <a:pos x="wd2" y="hd2"/>
                </a:cxn>
                <a:cxn ang="16200000">
                  <a:pos x="wd2" y="hd2"/>
                </a:cxn>
              </a:cxnLst>
              <a:rect l="0" t="0" r="r" b="b"/>
              <a:pathLst>
                <a:path w="21600" h="21244" fill="norm" stroke="1" extrusionOk="0">
                  <a:moveTo>
                    <a:pt x="10800" y="20"/>
                  </a:moveTo>
                  <a:cubicBezTo>
                    <a:pt x="4555" y="20"/>
                    <a:pt x="0" y="4621"/>
                    <a:pt x="0" y="10867"/>
                  </a:cubicBezTo>
                  <a:cubicBezTo>
                    <a:pt x="0" y="16689"/>
                    <a:pt x="4977" y="21244"/>
                    <a:pt x="10800" y="21244"/>
                  </a:cubicBezTo>
                  <a:cubicBezTo>
                    <a:pt x="17045" y="21244"/>
                    <a:pt x="21600" y="16267"/>
                    <a:pt x="21600" y="10444"/>
                  </a:cubicBezTo>
                  <a:cubicBezTo>
                    <a:pt x="21600" y="4621"/>
                    <a:pt x="16623" y="-356"/>
                    <a:pt x="10800" y="20"/>
                  </a:cubicBezTo>
                  <a:close/>
                  <a:moveTo>
                    <a:pt x="10800" y="1287"/>
                  </a:moveTo>
                  <a:cubicBezTo>
                    <a:pt x="12021" y="1287"/>
                    <a:pt x="13664" y="1710"/>
                    <a:pt x="14979" y="2133"/>
                  </a:cubicBezTo>
                  <a:cubicBezTo>
                    <a:pt x="13664" y="4621"/>
                    <a:pt x="13664" y="4621"/>
                    <a:pt x="13664" y="4621"/>
                  </a:cubicBezTo>
                  <a:cubicBezTo>
                    <a:pt x="12913" y="4199"/>
                    <a:pt x="11598" y="4199"/>
                    <a:pt x="10800" y="4199"/>
                  </a:cubicBezTo>
                  <a:cubicBezTo>
                    <a:pt x="9532" y="4199"/>
                    <a:pt x="8687" y="4199"/>
                    <a:pt x="7889" y="4621"/>
                  </a:cubicBezTo>
                  <a:cubicBezTo>
                    <a:pt x="6621" y="2133"/>
                    <a:pt x="6621" y="2133"/>
                    <a:pt x="6621" y="2133"/>
                  </a:cubicBezTo>
                  <a:cubicBezTo>
                    <a:pt x="7889" y="1710"/>
                    <a:pt x="9110" y="1287"/>
                    <a:pt x="10800" y="1287"/>
                  </a:cubicBezTo>
                  <a:close/>
                  <a:moveTo>
                    <a:pt x="4977" y="13355"/>
                  </a:moveTo>
                  <a:cubicBezTo>
                    <a:pt x="2489" y="14999"/>
                    <a:pt x="2489" y="14999"/>
                    <a:pt x="2489" y="14999"/>
                  </a:cubicBezTo>
                  <a:cubicBezTo>
                    <a:pt x="1643" y="13778"/>
                    <a:pt x="1643" y="12087"/>
                    <a:pt x="1643" y="10867"/>
                  </a:cubicBezTo>
                  <a:cubicBezTo>
                    <a:pt x="1221" y="9223"/>
                    <a:pt x="1643" y="7486"/>
                    <a:pt x="2489" y="6265"/>
                  </a:cubicBezTo>
                  <a:cubicBezTo>
                    <a:pt x="4977" y="7486"/>
                    <a:pt x="4977" y="7486"/>
                    <a:pt x="4977" y="7486"/>
                  </a:cubicBezTo>
                  <a:cubicBezTo>
                    <a:pt x="4555" y="8331"/>
                    <a:pt x="4132" y="9599"/>
                    <a:pt x="4132" y="10444"/>
                  </a:cubicBezTo>
                  <a:cubicBezTo>
                    <a:pt x="4132" y="11712"/>
                    <a:pt x="4555" y="12510"/>
                    <a:pt x="4977" y="13355"/>
                  </a:cubicBezTo>
                  <a:close/>
                  <a:moveTo>
                    <a:pt x="10800" y="19976"/>
                  </a:moveTo>
                  <a:cubicBezTo>
                    <a:pt x="9110" y="19976"/>
                    <a:pt x="7889" y="19601"/>
                    <a:pt x="6621" y="18755"/>
                  </a:cubicBezTo>
                  <a:cubicBezTo>
                    <a:pt x="7889" y="16267"/>
                    <a:pt x="7889" y="16267"/>
                    <a:pt x="7889" y="16267"/>
                  </a:cubicBezTo>
                  <a:cubicBezTo>
                    <a:pt x="8687" y="16689"/>
                    <a:pt x="9532" y="17112"/>
                    <a:pt x="10800" y="17112"/>
                  </a:cubicBezTo>
                  <a:cubicBezTo>
                    <a:pt x="11598" y="17112"/>
                    <a:pt x="12913" y="16689"/>
                    <a:pt x="13664" y="16267"/>
                  </a:cubicBezTo>
                  <a:cubicBezTo>
                    <a:pt x="14979" y="18755"/>
                    <a:pt x="14979" y="18755"/>
                    <a:pt x="14979" y="18755"/>
                  </a:cubicBezTo>
                  <a:cubicBezTo>
                    <a:pt x="13664" y="19601"/>
                    <a:pt x="12490" y="19976"/>
                    <a:pt x="10800" y="19976"/>
                  </a:cubicBezTo>
                  <a:close/>
                  <a:moveTo>
                    <a:pt x="10800" y="15844"/>
                  </a:moveTo>
                  <a:cubicBezTo>
                    <a:pt x="7889" y="15844"/>
                    <a:pt x="5823" y="13355"/>
                    <a:pt x="5823" y="10444"/>
                  </a:cubicBezTo>
                  <a:cubicBezTo>
                    <a:pt x="5823" y="7486"/>
                    <a:pt x="7889" y="5420"/>
                    <a:pt x="10800" y="5420"/>
                  </a:cubicBezTo>
                  <a:cubicBezTo>
                    <a:pt x="13664" y="5420"/>
                    <a:pt x="15777" y="7486"/>
                    <a:pt x="15777" y="10444"/>
                  </a:cubicBezTo>
                  <a:cubicBezTo>
                    <a:pt x="15777" y="13355"/>
                    <a:pt x="13664" y="15844"/>
                    <a:pt x="10800" y="15844"/>
                  </a:cubicBezTo>
                  <a:close/>
                  <a:moveTo>
                    <a:pt x="16623" y="13355"/>
                  </a:moveTo>
                  <a:cubicBezTo>
                    <a:pt x="17045" y="12510"/>
                    <a:pt x="17468" y="11712"/>
                    <a:pt x="17468" y="10444"/>
                  </a:cubicBezTo>
                  <a:cubicBezTo>
                    <a:pt x="17468" y="9599"/>
                    <a:pt x="17045" y="8331"/>
                    <a:pt x="16623" y="7486"/>
                  </a:cubicBezTo>
                  <a:cubicBezTo>
                    <a:pt x="19111" y="6265"/>
                    <a:pt x="19111" y="6265"/>
                    <a:pt x="19111" y="6265"/>
                  </a:cubicBezTo>
                  <a:cubicBezTo>
                    <a:pt x="19534" y="7486"/>
                    <a:pt x="19957" y="8801"/>
                    <a:pt x="19957" y="10444"/>
                  </a:cubicBezTo>
                  <a:cubicBezTo>
                    <a:pt x="19957" y="12087"/>
                    <a:pt x="19534" y="13355"/>
                    <a:pt x="19111" y="14999"/>
                  </a:cubicBezTo>
                  <a:lnTo>
                    <a:pt x="16623" y="13355"/>
                  </a:ln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grpSp>
      <p:sp>
        <p:nvSpPr>
          <p:cNvPr id="860"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pic>
        <p:nvPicPr>
          <p:cNvPr id="861" name="Imagen" descr="Imagen"/>
          <p:cNvPicPr>
            <a:picLocks noChangeAspect="1"/>
          </p:cNvPicPr>
          <p:nvPr/>
        </p:nvPicPr>
        <p:blipFill>
          <a:blip r:embed="rId2">
            <a:extLst/>
          </a:blip>
          <a:stretch>
            <a:fillRect/>
          </a:stretch>
        </p:blipFill>
        <p:spPr>
          <a:xfrm>
            <a:off x="5501366" y="-678027"/>
            <a:ext cx="8179907" cy="789911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9" presetID="15" grpId="1" fill="hold">
                                  <p:stCondLst>
                                    <p:cond delay="0"/>
                                  </p:stCondLst>
                                  <p:iterate type="el" backwards="0">
                                    <p:tmAbs val="0"/>
                                  </p:iterate>
                                  <p:childTnLst>
                                    <p:set>
                                      <p:cBhvr>
                                        <p:cTn id="6" fill="hold"/>
                                        <p:tgtEl>
                                          <p:spTgt spid="859"/>
                                        </p:tgtEl>
                                        <p:attrNameLst>
                                          <p:attrName>style.visibility</p:attrName>
                                        </p:attrNameLst>
                                      </p:cBhvr>
                                      <p:to>
                                        <p:strVal val="visible"/>
                                      </p:to>
                                    </p:set>
                                    <p:anim calcmode="lin" valueType="num">
                                      <p:cBhvr>
                                        <p:cTn id="7" dur="1000" fill="hold"/>
                                        <p:tgtEl>
                                          <p:spTgt spid="859"/>
                                        </p:tgtEl>
                                        <p:attrNameLst>
                                          <p:attrName>ppt_w</p:attrName>
                                        </p:attrNameLst>
                                      </p:cBhvr>
                                      <p:tavLst>
                                        <p:tav tm="0">
                                          <p:val>
                                            <p:fltVal val="0"/>
                                          </p:val>
                                        </p:tav>
                                        <p:tav tm="100000">
                                          <p:val>
                                            <p:strVal val="#ppt_w"/>
                                          </p:val>
                                        </p:tav>
                                      </p:tavLst>
                                    </p:anim>
                                    <p:anim calcmode="lin" valueType="num">
                                      <p:cBhvr>
                                        <p:cTn id="8" dur="1000" fill="hold"/>
                                        <p:tgtEl>
                                          <p:spTgt spid="859"/>
                                        </p:tgtEl>
                                        <p:attrNameLst>
                                          <p:attrName>ppt_h</p:attrName>
                                        </p:attrNameLst>
                                      </p:cBhvr>
                                      <p:tavLst>
                                        <p:tav tm="0">
                                          <p:val>
                                            <p:fltVal val="0"/>
                                          </p:val>
                                        </p:tav>
                                        <p:tav tm="100000">
                                          <p:val>
                                            <p:strVal val="#ppt_h"/>
                                          </p:val>
                                        </p:tav>
                                      </p:tavLst>
                                    </p:anim>
                                    <p:anim calcmode="lin" valueType="num">
                                      <p:cBhvr>
                                        <p:cTn id="9" dur="1000" fill="hold"/>
                                        <p:tgtEl>
                                          <p:spTgt spid="85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5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Class="entr" nodeType="afterEffect" presetSubtype="9" presetID="15" grpId="2" fill="hold">
                                  <p:stCondLst>
                                    <p:cond delay="0"/>
                                  </p:stCondLst>
                                  <p:iterate type="el" backwards="0">
                                    <p:tmAbs val="0"/>
                                  </p:iterate>
                                  <p:childTnLst>
                                    <p:set>
                                      <p:cBhvr>
                                        <p:cTn id="13" fill="hold"/>
                                        <p:tgtEl>
                                          <p:spTgt spid="854"/>
                                        </p:tgtEl>
                                        <p:attrNameLst>
                                          <p:attrName>style.visibility</p:attrName>
                                        </p:attrNameLst>
                                      </p:cBhvr>
                                      <p:to>
                                        <p:strVal val="visible"/>
                                      </p:to>
                                    </p:set>
                                    <p:anim calcmode="lin" valueType="num">
                                      <p:cBhvr>
                                        <p:cTn id="14" dur="1000" fill="hold"/>
                                        <p:tgtEl>
                                          <p:spTgt spid="854"/>
                                        </p:tgtEl>
                                        <p:attrNameLst>
                                          <p:attrName>ppt_w</p:attrName>
                                        </p:attrNameLst>
                                      </p:cBhvr>
                                      <p:tavLst>
                                        <p:tav tm="0">
                                          <p:val>
                                            <p:fltVal val="0"/>
                                          </p:val>
                                        </p:tav>
                                        <p:tav tm="100000">
                                          <p:val>
                                            <p:strVal val="#ppt_w"/>
                                          </p:val>
                                        </p:tav>
                                      </p:tavLst>
                                    </p:anim>
                                    <p:anim calcmode="lin" valueType="num">
                                      <p:cBhvr>
                                        <p:cTn id="15" dur="1000" fill="hold"/>
                                        <p:tgtEl>
                                          <p:spTgt spid="854"/>
                                        </p:tgtEl>
                                        <p:attrNameLst>
                                          <p:attrName>ppt_h</p:attrName>
                                        </p:attrNameLst>
                                      </p:cBhvr>
                                      <p:tavLst>
                                        <p:tav tm="0">
                                          <p:val>
                                            <p:fltVal val="0"/>
                                          </p:val>
                                        </p:tav>
                                        <p:tav tm="100000">
                                          <p:val>
                                            <p:strVal val="#ppt_h"/>
                                          </p:val>
                                        </p:tav>
                                      </p:tavLst>
                                    </p:anim>
                                    <p:anim calcmode="lin" valueType="num">
                                      <p:cBhvr>
                                        <p:cTn id="16" dur="1000" fill="hold"/>
                                        <p:tgtEl>
                                          <p:spTgt spid="854"/>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854"/>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Class="entr" nodeType="afterEffect" presetID="10" grpId="3" fill="hold">
                                  <p:stCondLst>
                                    <p:cond delay="0"/>
                                  </p:stCondLst>
                                  <p:iterate type="el" backwards="0">
                                    <p:tmAbs val="0"/>
                                  </p:iterate>
                                  <p:childTnLst>
                                    <p:set>
                                      <p:cBhvr>
                                        <p:cTn id="20" fill="hold"/>
                                        <p:tgtEl>
                                          <p:spTgt spid="860"/>
                                        </p:tgtEl>
                                        <p:attrNameLst>
                                          <p:attrName>style.visibility</p:attrName>
                                        </p:attrNameLst>
                                      </p:cBhvr>
                                      <p:to>
                                        <p:strVal val="visible"/>
                                      </p:to>
                                    </p:set>
                                    <p:animEffect filter="fade" transition="in">
                                      <p:cBhvr>
                                        <p:cTn id="21" dur="5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9" grpId="1"/>
      <p:bldP build="whole" bldLvl="1" animBg="1" rev="0" advAuto="0" spid="854" grpId="2"/>
      <p:bldP build="whole" bldLvl="1" animBg="1" rev="0" advAuto="0" spid="860" grpId="3"/>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Título 7"/>
          <p:cNvSpPr txBox="1"/>
          <p:nvPr>
            <p:ph type="title"/>
          </p:nvPr>
        </p:nvSpPr>
        <p:spPr>
          <a:xfrm>
            <a:off x="655781" y="153940"/>
            <a:ext cx="9746676" cy="822039"/>
          </a:xfrm>
          <a:prstGeom prst="rect">
            <a:avLst/>
          </a:prstGeom>
        </p:spPr>
        <p:txBody>
          <a:bodyPr/>
          <a:lstStyle/>
          <a:p>
            <a:pPr/>
            <a:r>
              <a:t>Recomendaciones Finales para las Diapositivas</a:t>
            </a:r>
          </a:p>
        </p:txBody>
      </p:sp>
      <p:sp>
        <p:nvSpPr>
          <p:cNvPr id="864" name="Marcador de contenido 8"/>
          <p:cNvSpPr txBox="1"/>
          <p:nvPr>
            <p:ph type="body" idx="1"/>
          </p:nvPr>
        </p:nvSpPr>
        <p:spPr>
          <a:xfrm>
            <a:off x="655782" y="1548658"/>
            <a:ext cx="10210080" cy="4709171"/>
          </a:xfrm>
          <a:prstGeom prst="rect">
            <a:avLst/>
          </a:prstGeom>
        </p:spPr>
        <p:txBody>
          <a:bodyPr/>
          <a:lstStyle/>
          <a:p>
            <a:pPr marL="185165" indent="-185165" defTabSz="740662">
              <a:lnSpc>
                <a:spcPct val="99000"/>
              </a:lnSpc>
              <a:spcBef>
                <a:spcPts val="800"/>
              </a:spcBef>
              <a:defRPr sz="1700">
                <a:solidFill>
                  <a:srgbClr val="535353"/>
                </a:solidFill>
                <a:latin typeface="Arial"/>
                <a:ea typeface="Arial"/>
                <a:cs typeface="Arial"/>
                <a:sym typeface="Arial"/>
              </a:defRPr>
            </a:pPr>
            <a:r>
              <a:t>Utilice siempre letra mínimo tamaño 14 tanto en las diapositivas como en los gráficos, preferiblemente, arial, tahoma, bookman y use el mínimo de texto posible.</a:t>
            </a:r>
          </a:p>
          <a:p>
            <a:pPr marL="185165" indent="-185165" defTabSz="740662">
              <a:lnSpc>
                <a:spcPct val="99000"/>
              </a:lnSpc>
              <a:spcBef>
                <a:spcPts val="800"/>
              </a:spcBef>
              <a:defRPr sz="1700">
                <a:solidFill>
                  <a:srgbClr val="535353"/>
                </a:solidFill>
                <a:latin typeface="Arial"/>
                <a:ea typeface="Arial"/>
                <a:cs typeface="Arial"/>
                <a:sym typeface="Arial"/>
              </a:defRPr>
            </a:pPr>
            <a:r>
              <a:t>Utilice siempre los colores institucionales y la plantilla estandarizada de presentaciones de la UNAD, cualquier otra plantilla se sale del esquema de identidad Unadista.</a:t>
            </a:r>
          </a:p>
          <a:p>
            <a:pPr marL="185165" indent="-185165" defTabSz="740662">
              <a:lnSpc>
                <a:spcPct val="99000"/>
              </a:lnSpc>
              <a:spcBef>
                <a:spcPts val="800"/>
              </a:spcBef>
              <a:defRPr sz="1700">
                <a:solidFill>
                  <a:srgbClr val="535353"/>
                </a:solidFill>
                <a:latin typeface="Arial"/>
                <a:ea typeface="Arial"/>
                <a:cs typeface="Arial"/>
                <a:sym typeface="Arial"/>
              </a:defRPr>
            </a:pPr>
            <a:r>
              <a:t>Nunca utilice los logos de la UNAD-acreditación y los sellos de la certificación juntos en un mismo espacio de la diapositiva, dado que esto representa una práctica ilegal llamada “co-branding”.</a:t>
            </a:r>
          </a:p>
          <a:p>
            <a:pPr marL="185165" indent="-185165" defTabSz="740662">
              <a:lnSpc>
                <a:spcPct val="99000"/>
              </a:lnSpc>
              <a:spcBef>
                <a:spcPts val="800"/>
              </a:spcBef>
              <a:defRPr sz="1700">
                <a:solidFill>
                  <a:srgbClr val="535353"/>
                </a:solidFill>
                <a:latin typeface="Arial"/>
                <a:ea typeface="Arial"/>
                <a:cs typeface="Arial"/>
                <a:sym typeface="Arial"/>
              </a:defRPr>
            </a:pPr>
            <a:r>
              <a:t>Nunca utilice color rojo en las presentaciones, ni en la letra ni en los gráficos.</a:t>
            </a:r>
          </a:p>
          <a:p>
            <a:pPr marL="185165" indent="-185165" defTabSz="740662">
              <a:lnSpc>
                <a:spcPct val="99000"/>
              </a:lnSpc>
              <a:spcBef>
                <a:spcPts val="800"/>
              </a:spcBef>
              <a:defRPr sz="1700">
                <a:solidFill>
                  <a:srgbClr val="535353"/>
                </a:solidFill>
                <a:latin typeface="Arial"/>
                <a:ea typeface="Arial"/>
                <a:cs typeface="Arial"/>
                <a:sym typeface="Arial"/>
              </a:defRPr>
            </a:pPr>
            <a:r>
              <a:t>No distorsione las imágenes, selecciónelas desde las esquinas y presione al mismo tiempo shift y modifique el tamaño de la imagen. </a:t>
            </a:r>
          </a:p>
          <a:p>
            <a:pPr marL="185165" indent="-185165" defTabSz="740662">
              <a:lnSpc>
                <a:spcPct val="99000"/>
              </a:lnSpc>
              <a:spcBef>
                <a:spcPts val="800"/>
              </a:spcBef>
              <a:defRPr sz="1700">
                <a:solidFill>
                  <a:srgbClr val="535353"/>
                </a:solidFill>
                <a:latin typeface="Arial"/>
                <a:ea typeface="Arial"/>
                <a:cs typeface="Arial"/>
                <a:sym typeface="Arial"/>
              </a:defRPr>
            </a:pPr>
            <a:r>
              <a:t>Si su presentación se va a transmitir por videoconferencia no use animaciones pues estas retrasan las diapositivas y no logran verse. Siempre haga un envío previo de  su presentación a los destinos de la videoconferencia.</a:t>
            </a:r>
          </a:p>
          <a:p>
            <a:pPr marL="185165" indent="-185165" defTabSz="740662">
              <a:lnSpc>
                <a:spcPct val="99000"/>
              </a:lnSpc>
              <a:spcBef>
                <a:spcPts val="800"/>
              </a:spcBef>
              <a:defRPr sz="1700">
                <a:solidFill>
                  <a:srgbClr val="535353"/>
                </a:solidFill>
                <a:latin typeface="Arial"/>
                <a:ea typeface="Arial"/>
                <a:cs typeface="Arial"/>
                <a:sym typeface="Arial"/>
              </a:defRPr>
            </a:pPr>
            <a:r>
              <a:t>No imprima las diapositivas. (Directiva Presidencial 04 de 2012) </a:t>
            </a:r>
          </a:p>
          <a:p>
            <a:pPr marL="185165" indent="-185165" defTabSz="740662">
              <a:lnSpc>
                <a:spcPct val="99000"/>
              </a:lnSpc>
              <a:spcBef>
                <a:spcPts val="800"/>
              </a:spcBef>
              <a:defRPr sz="1700">
                <a:solidFill>
                  <a:srgbClr val="535353"/>
                </a:solidFill>
                <a:latin typeface="Arial"/>
                <a:ea typeface="Arial"/>
                <a:cs typeface="Arial"/>
                <a:sym typeface="Arial"/>
              </a:defRPr>
            </a:pPr>
            <a:r>
              <a:t>Después de terminada su exposición envíe o publique las diapositivas, preferiblemente en formato pdf con el fin de evitar plagio de las mismas.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6" name="Marcador de contenido 8"/>
          <p:cNvSpPr txBox="1"/>
          <p:nvPr>
            <p:ph type="body" idx="1"/>
          </p:nvPr>
        </p:nvSpPr>
        <p:spPr>
          <a:xfrm>
            <a:off x="715691" y="1565329"/>
            <a:ext cx="10127800" cy="4454473"/>
          </a:xfrm>
          <a:prstGeom prst="rect">
            <a:avLst/>
          </a:prstGeom>
        </p:spPr>
        <p:txBody>
          <a:bodyPr/>
          <a:lstStyle/>
          <a:p>
            <a:pPr>
              <a:lnSpc>
                <a:spcPct val="100000"/>
              </a:lnSpc>
              <a:defRPr sz="1800">
                <a:solidFill>
                  <a:srgbClr val="535353"/>
                </a:solidFill>
                <a:latin typeface="Arial"/>
                <a:ea typeface="Arial"/>
                <a:cs typeface="Arial"/>
                <a:sym typeface="Arial"/>
              </a:defRPr>
            </a:pPr>
            <a:r>
              <a:t>No lea las diapositivas, explíquelas!!!!, la presentación debe ser un complemento de su exposición, no una repetición de lo que está exponiendo.</a:t>
            </a:r>
          </a:p>
          <a:p>
            <a:pPr>
              <a:lnSpc>
                <a:spcPct val="100000"/>
              </a:lnSpc>
              <a:defRPr sz="1800">
                <a:solidFill>
                  <a:srgbClr val="535353"/>
                </a:solidFill>
                <a:latin typeface="Arial"/>
                <a:ea typeface="Arial"/>
                <a:cs typeface="Arial"/>
                <a:sym typeface="Arial"/>
              </a:defRPr>
            </a:pPr>
            <a:r>
              <a:t>Apóyese en otros elementos multimediales, como video y audio, sin embargo trate de no saturar los canales de comunicación, especialmente la web conference.</a:t>
            </a:r>
          </a:p>
          <a:p>
            <a:pPr>
              <a:lnSpc>
                <a:spcPct val="100000"/>
              </a:lnSpc>
              <a:defRPr sz="1800">
                <a:solidFill>
                  <a:srgbClr val="535353"/>
                </a:solidFill>
                <a:latin typeface="Arial"/>
                <a:ea typeface="Arial"/>
                <a:cs typeface="Arial"/>
                <a:sym typeface="Arial"/>
              </a:defRPr>
            </a:pPr>
            <a:r>
              <a:t>Nunca se acerque a la pantalla, utilice siempre un apuntador para hacer énfasis en los puntos importantes</a:t>
            </a:r>
          </a:p>
          <a:p>
            <a:pPr>
              <a:lnSpc>
                <a:spcPct val="100000"/>
              </a:lnSpc>
              <a:defRPr sz="1800">
                <a:solidFill>
                  <a:srgbClr val="535353"/>
                </a:solidFill>
                <a:latin typeface="Arial"/>
                <a:ea typeface="Arial"/>
                <a:cs typeface="Arial"/>
                <a:sym typeface="Arial"/>
              </a:defRPr>
            </a:pPr>
            <a:r>
              <a:t>Aunque no existe un límite estándar de tiempo para las exposiciones, después de 1 hora y media de exposición la curva de atención del público puede empezar a disminuir.</a:t>
            </a:r>
          </a:p>
          <a:p>
            <a:pPr>
              <a:lnSpc>
                <a:spcPct val="100000"/>
              </a:lnSpc>
              <a:defRPr sz="1800">
                <a:solidFill>
                  <a:srgbClr val="535353"/>
                </a:solidFill>
                <a:latin typeface="Arial"/>
                <a:ea typeface="Arial"/>
                <a:cs typeface="Arial"/>
                <a:sym typeface="Arial"/>
              </a:defRPr>
            </a:pPr>
            <a:r>
              <a:t>Siempre agradezca la participación al principio y al final de su exposición.</a:t>
            </a:r>
          </a:p>
          <a:p>
            <a:pPr>
              <a:lnSpc>
                <a:spcPct val="100000"/>
              </a:lnSpc>
              <a:defRPr sz="1800">
                <a:solidFill>
                  <a:srgbClr val="535353"/>
                </a:solidFill>
                <a:latin typeface="Arial"/>
                <a:ea typeface="Arial"/>
                <a:cs typeface="Arial"/>
                <a:sym typeface="Arial"/>
              </a:defRPr>
            </a:pPr>
            <a:r>
              <a:t>Interactúe con el auditorio para dinamizar su exposición.</a:t>
            </a:r>
          </a:p>
          <a:p>
            <a:pPr>
              <a:lnSpc>
                <a:spcPct val="100000"/>
              </a:lnSpc>
              <a:defRPr sz="1800">
                <a:solidFill>
                  <a:srgbClr val="535353"/>
                </a:solidFill>
                <a:latin typeface="Arial"/>
                <a:ea typeface="Arial"/>
                <a:cs typeface="Arial"/>
                <a:sym typeface="Arial"/>
              </a:defRPr>
            </a:pPr>
            <a:r>
              <a:t>Documente y argumente todos los datos y hechos que incluye en su presentación y permita solo al final de la exposición que se hagan preguntas y se complemente la información por parte del público.</a:t>
            </a:r>
          </a:p>
        </p:txBody>
      </p:sp>
      <p:sp>
        <p:nvSpPr>
          <p:cNvPr id="867" name="Título 7"/>
          <p:cNvSpPr txBox="1"/>
          <p:nvPr>
            <p:ph type="title"/>
          </p:nvPr>
        </p:nvSpPr>
        <p:spPr>
          <a:xfrm>
            <a:off x="655781" y="153940"/>
            <a:ext cx="9746676" cy="822039"/>
          </a:xfrm>
          <a:prstGeom prst="rect">
            <a:avLst/>
          </a:prstGeom>
        </p:spPr>
        <p:txBody>
          <a:bodyPr/>
          <a:lstStyle/>
          <a:p>
            <a:pPr/>
            <a:r>
              <a:t>Recomendaciones Finales para las Diapositivas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Marcador de contenido 8"/>
          <p:cNvSpPr txBox="1"/>
          <p:nvPr>
            <p:ph type="body" sz="half" idx="1"/>
          </p:nvPr>
        </p:nvSpPr>
        <p:spPr>
          <a:xfrm>
            <a:off x="555720" y="1676400"/>
            <a:ext cx="6446985" cy="4359563"/>
          </a:xfrm>
          <a:prstGeom prst="rect">
            <a:avLst/>
          </a:prstGeom>
        </p:spPr>
        <p:txBody>
          <a:bodyPr/>
          <a:lstStyle/>
          <a:p>
            <a:pPr marL="0" indent="0" defTabSz="850391">
              <a:lnSpc>
                <a:spcPct val="110000"/>
              </a:lnSpc>
              <a:spcBef>
                <a:spcPts val="900"/>
              </a:spcBef>
              <a:buSzTx/>
              <a:buNone/>
              <a:defRPr sz="1600">
                <a:solidFill>
                  <a:srgbClr val="535353"/>
                </a:solidFill>
                <a:latin typeface="Arial"/>
                <a:ea typeface="Arial"/>
                <a:cs typeface="Arial"/>
                <a:sym typeface="Arial"/>
              </a:defRPr>
            </a:pPr>
            <a:r>
              <a:t>Con el fin de enriquecer su presentación es posible insertar imágenes, fotografías, iconos, gifs, videos, gráficos, tablas, etc., en caso de hacerlo, tenga en cuanta las siguientes recomendaciones:</a:t>
            </a:r>
          </a:p>
          <a:p>
            <a:pPr marL="212597" indent="-212597" defTabSz="850391">
              <a:lnSpc>
                <a:spcPct val="110000"/>
              </a:lnSpc>
              <a:spcBef>
                <a:spcPts val="900"/>
              </a:spcBef>
              <a:defRPr sz="1600">
                <a:solidFill>
                  <a:srgbClr val="535353"/>
                </a:solidFill>
                <a:latin typeface="Arial"/>
                <a:ea typeface="Arial"/>
                <a:cs typeface="Arial"/>
                <a:sym typeface="Arial"/>
              </a:defRPr>
            </a:pPr>
            <a:r>
              <a:t>En lo posible utilícelos con previa autorización de uso. De no ser así cite su fuente en la parte inferior de la misma. Si no cuenta con este tipo de recursos, puede descargarlos en bancos de imágenes gratuitos como:</a:t>
            </a:r>
            <a:r>
              <a:rPr>
                <a:solidFill>
                  <a:srgbClr val="ACACAC"/>
                </a:solidFill>
              </a:rPr>
              <a:t> </a:t>
            </a:r>
            <a:r>
              <a:rPr u="sng">
                <a:solidFill>
                  <a:srgbClr val="0000FF"/>
                </a:solidFill>
                <a:uFill>
                  <a:solidFill>
                    <a:srgbClr val="0000FF"/>
                  </a:solidFill>
                </a:uFill>
                <a:hlinkClick r:id="rId2" invalidUrl="" action="" tgtFrame="" tooltip="" history="1" highlightClick="0" endSnd="0"/>
              </a:rPr>
              <a:t>https://www.freepik.es/</a:t>
            </a:r>
            <a:r>
              <a:rPr>
                <a:solidFill>
                  <a:srgbClr val="FF5900"/>
                </a:solidFill>
              </a:rPr>
              <a:t>, </a:t>
            </a:r>
            <a:r>
              <a:rPr u="sng">
                <a:solidFill>
                  <a:srgbClr val="0000FF"/>
                </a:solidFill>
                <a:uFill>
                  <a:solidFill>
                    <a:srgbClr val="0000FF"/>
                  </a:solidFill>
                </a:uFill>
                <a:hlinkClick r:id="rId3" invalidUrl="" action="" tgtFrame="" tooltip="" history="1" highlightClick="0" endSnd="0"/>
              </a:rPr>
              <a:t>https://www.pexels.com/</a:t>
            </a:r>
            <a:r>
              <a:rPr>
                <a:solidFill>
                  <a:srgbClr val="FF5900"/>
                </a:solidFill>
              </a:rPr>
              <a:t>, </a:t>
            </a:r>
            <a:r>
              <a:rPr u="sng">
                <a:solidFill>
                  <a:srgbClr val="0000FF"/>
                </a:solidFill>
                <a:uFill>
                  <a:solidFill>
                    <a:srgbClr val="0000FF"/>
                  </a:solidFill>
                </a:uFill>
                <a:hlinkClick r:id="rId4" invalidUrl="" action="" tgtFrame="" tooltip="" history="1" highlightClick="0" endSnd="0"/>
              </a:rPr>
              <a:t>https://www.flaticon.com/</a:t>
            </a:r>
            <a:r>
              <a:rPr>
                <a:solidFill>
                  <a:srgbClr val="FF5900"/>
                </a:solidFill>
              </a:rPr>
              <a:t>, </a:t>
            </a:r>
            <a:r>
              <a:rPr u="sng">
                <a:solidFill>
                  <a:srgbClr val="0000FF"/>
                </a:solidFill>
                <a:uFill>
                  <a:solidFill>
                    <a:srgbClr val="0000FF"/>
                  </a:solidFill>
                </a:uFill>
                <a:hlinkClick r:id="rId5" invalidUrl="" action="" tgtFrame="" tooltip="" history="1" highlightClick="0" endSnd="0"/>
              </a:rPr>
              <a:t>https://stokpic.com/</a:t>
            </a:r>
            <a:r>
              <a:rPr>
                <a:solidFill>
                  <a:srgbClr val="ACACAC"/>
                </a:solidFill>
              </a:rPr>
              <a:t>  </a:t>
            </a:r>
            <a:endParaRPr>
              <a:solidFill>
                <a:srgbClr val="ACACAC"/>
              </a:solidFill>
            </a:endParaRPr>
          </a:p>
          <a:p>
            <a:pPr marL="212597" indent="-212597" defTabSz="850391">
              <a:lnSpc>
                <a:spcPct val="110000"/>
              </a:lnSpc>
              <a:spcBef>
                <a:spcPts val="900"/>
              </a:spcBef>
              <a:defRPr sz="1600">
                <a:solidFill>
                  <a:srgbClr val="535353"/>
                </a:solidFill>
                <a:latin typeface="Arial"/>
                <a:ea typeface="Arial"/>
                <a:cs typeface="Arial"/>
                <a:sym typeface="Arial"/>
              </a:defRPr>
            </a:pPr>
            <a:r>
              <a:t>Al insertar los elementos evite que se superpongan sobre los logos, textos o elementos que contiene esta plantilla. Utilice las zonas en blanco para ubicar lo que su presentación requiera.</a:t>
            </a:r>
          </a:p>
          <a:p>
            <a:pPr marL="212597" indent="-212597" defTabSz="850391">
              <a:lnSpc>
                <a:spcPct val="110000"/>
              </a:lnSpc>
              <a:spcBef>
                <a:spcPts val="900"/>
              </a:spcBef>
              <a:defRPr sz="1600">
                <a:solidFill>
                  <a:srgbClr val="535353"/>
                </a:solidFill>
                <a:latin typeface="Arial"/>
                <a:ea typeface="Arial"/>
                <a:cs typeface="Arial"/>
                <a:sym typeface="Arial"/>
              </a:defRPr>
            </a:pPr>
            <a:r>
              <a:t>No distorsione las imágenes, selecciónelas desde las esquinas y presione al mismo tiempo </a:t>
            </a:r>
            <a:r>
              <a:rPr i="1"/>
              <a:t>shift</a:t>
            </a:r>
            <a:r>
              <a:t> y modifique el tamaño de la imagen. </a:t>
            </a:r>
          </a:p>
        </p:txBody>
      </p:sp>
      <p:pic>
        <p:nvPicPr>
          <p:cNvPr id="870" name="Gráfico 1" descr="Gráfico 1"/>
          <p:cNvPicPr>
            <a:picLocks noChangeAspect="1"/>
          </p:cNvPicPr>
          <p:nvPr/>
        </p:nvPicPr>
        <p:blipFill>
          <a:blip r:embed="rId6">
            <a:extLst/>
          </a:blip>
          <a:stretch>
            <a:fillRect/>
          </a:stretch>
        </p:blipFill>
        <p:spPr>
          <a:xfrm>
            <a:off x="7377903" y="1828800"/>
            <a:ext cx="4131064" cy="3358035"/>
          </a:xfrm>
          <a:prstGeom prst="rect">
            <a:avLst/>
          </a:prstGeom>
          <a:ln w="12700">
            <a:miter lim="400000"/>
          </a:ln>
        </p:spPr>
      </p:pic>
      <p:sp>
        <p:nvSpPr>
          <p:cNvPr id="871" name="CuadroTexto 2"/>
          <p:cNvSpPr txBox="1"/>
          <p:nvPr/>
        </p:nvSpPr>
        <p:spPr>
          <a:xfrm>
            <a:off x="7455881" y="5181645"/>
            <a:ext cx="4039623" cy="276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300" u="sng">
                <a:solidFill>
                  <a:srgbClr val="3E66AC"/>
                </a:solidFill>
                <a:latin typeface="Arial"/>
                <a:ea typeface="Arial"/>
                <a:cs typeface="Arial"/>
                <a:sym typeface="Arial"/>
              </a:defRPr>
            </a:lvl1pPr>
          </a:lstStyle>
          <a:p>
            <a:pPr/>
            <a:r>
              <a:t>Fuente: www.unad.edu.co</a:t>
            </a:r>
          </a:p>
        </p:txBody>
      </p:sp>
      <p:sp>
        <p:nvSpPr>
          <p:cNvPr id="872" name="Título 7"/>
          <p:cNvSpPr txBox="1"/>
          <p:nvPr>
            <p:ph type="title"/>
          </p:nvPr>
        </p:nvSpPr>
        <p:spPr>
          <a:xfrm>
            <a:off x="655781" y="153940"/>
            <a:ext cx="9746676" cy="822039"/>
          </a:xfrm>
          <a:prstGeom prst="rect">
            <a:avLst/>
          </a:prstGeom>
        </p:spPr>
        <p:txBody>
          <a:bodyPr/>
          <a:lstStyle/>
          <a:p>
            <a:pPr/>
            <a:r>
              <a:t>Recomendaciones Finales para las Diapositivas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4" name="Título 3"/>
          <p:cNvSpPr txBox="1"/>
          <p:nvPr>
            <p:ph type="title"/>
          </p:nvPr>
        </p:nvSpPr>
        <p:spPr>
          <a:xfrm>
            <a:off x="1971053" y="3971290"/>
            <a:ext cx="8249892" cy="914402"/>
          </a:xfrm>
          <a:prstGeom prst="rect">
            <a:avLst/>
          </a:prstGeom>
        </p:spPr>
        <p:txBody>
          <a:bodyPr/>
          <a:lstStyle>
            <a:lvl1pPr>
              <a:defRPr sz="3900">
                <a:solidFill>
                  <a:srgbClr val="4368AB"/>
                </a:solidFill>
              </a:defRPr>
            </a:lvl1pPr>
          </a:lstStyle>
          <a:p>
            <a:pPr/>
            <a:r>
              <a:t>¡GRACIAS!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874"/>
                                        </p:tgtEl>
                                        <p:attrNameLst>
                                          <p:attrName>style.visibility</p:attrName>
                                        </p:attrNameLst>
                                      </p:cBhvr>
                                      <p:to>
                                        <p:strVal val="visible"/>
                                      </p:to>
                                    </p:set>
                                    <p:anim calcmode="lin" valueType="num">
                                      <p:cBhvr>
                                        <p:cTn id="7" dur="500" fill="hold"/>
                                        <p:tgtEl>
                                          <p:spTgt spid="874"/>
                                        </p:tgtEl>
                                        <p:attrNameLst>
                                          <p:attrName>ppt_w</p:attrName>
                                        </p:attrNameLst>
                                      </p:cBhvr>
                                      <p:tavLst>
                                        <p:tav tm="0">
                                          <p:val>
                                            <p:fltVal val="0"/>
                                          </p:val>
                                        </p:tav>
                                        <p:tav tm="100000">
                                          <p:val>
                                            <p:strVal val="#ppt_w"/>
                                          </p:val>
                                        </p:tav>
                                      </p:tavLst>
                                    </p:anim>
                                    <p:anim calcmode="lin" valueType="num">
                                      <p:cBhvr>
                                        <p:cTn id="8" dur="500" fill="hold"/>
                                        <p:tgtEl>
                                          <p:spTgt spid="8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4"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0" name="AdobeStock_232911811.jpeg" descr="AdobeStock_232911811.jpeg"/>
          <p:cNvPicPr>
            <a:picLocks noChangeAspect="1"/>
          </p:cNvPicPr>
          <p:nvPr/>
        </p:nvPicPr>
        <p:blipFill>
          <a:blip r:embed="rId2">
            <a:extLst/>
          </a:blip>
          <a:stretch>
            <a:fillRect/>
          </a:stretch>
        </p:blipFill>
        <p:spPr>
          <a:xfrm>
            <a:off x="3982036" y="583747"/>
            <a:ext cx="9772768" cy="6515181"/>
          </a:xfrm>
          <a:prstGeom prst="rect">
            <a:avLst/>
          </a:prstGeom>
          <a:ln w="12700">
            <a:miter lim="400000"/>
          </a:ln>
        </p:spPr>
      </p:pic>
      <p:pic>
        <p:nvPicPr>
          <p:cNvPr id="121" name="PresentacionUNAD-3.png" descr="PresentacionUNAD-3.pn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22" name="Título 1"/>
          <p:cNvSpPr txBox="1"/>
          <p:nvPr>
            <p:ph type="title"/>
          </p:nvPr>
        </p:nvSpPr>
        <p:spPr>
          <a:xfrm>
            <a:off x="571962" y="1849837"/>
            <a:ext cx="4983283" cy="3983002"/>
          </a:xfrm>
          <a:prstGeom prst="rect">
            <a:avLst/>
          </a:prstGeom>
        </p:spPr>
        <p:txBody>
          <a:bodyPr/>
          <a:lstStyle/>
          <a:p>
            <a:pPr defTabSz="832103">
              <a:defRPr b="1" sz="4300">
                <a:solidFill>
                  <a:schemeClr val="accent5"/>
                </a:solidFill>
              </a:defRPr>
            </a:pPr>
            <a:r>
              <a:t>Título</a:t>
            </a:r>
            <a:br/>
            <a:r>
              <a:rPr b="0" sz="2500">
                <a:solidFill>
                  <a:srgbClr val="535353"/>
                </a:solidFill>
              </a:rPr>
              <a:t>Sed ut perspiciatis unde omnis iste natus error sit voluptatem accusantium doloremque lium, totam rem aperiam, eaque ipsa quae ab illo inventore ut perspiciatis unde omnis iste natus error. veritatis et quasi architecto beatae vitae dicta sunt explicabo.</a:t>
            </a:r>
            <a:br>
              <a:rPr b="0" sz="2500">
                <a:solidFill>
                  <a:srgbClr val="535353"/>
                </a:solidFill>
              </a:rPr>
            </a:br>
          </a:p>
        </p:txBody>
      </p:sp>
      <p:sp>
        <p:nvSpPr>
          <p:cNvPr id="123" name="Título 1"/>
          <p:cNvSpPr txBox="1"/>
          <p:nvPr/>
        </p:nvSpPr>
        <p:spPr>
          <a:xfrm>
            <a:off x="592547" y="207909"/>
            <a:ext cx="9772771" cy="8799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914400">
              <a:lnSpc>
                <a:spcPct val="90000"/>
              </a:lnSpc>
              <a:defRPr sz="2800">
                <a:solidFill>
                  <a:srgbClr val="FFFFFF"/>
                </a:solidFill>
                <a:latin typeface="Arial"/>
                <a:ea typeface="Arial"/>
                <a:cs typeface="Arial"/>
                <a:sym typeface="Arial"/>
              </a:defRPr>
            </a:lvl1p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22"/>
                                        </p:tgtEl>
                                        <p:attrNameLst>
                                          <p:attrName>style.visibility</p:attrName>
                                        </p:attrNameLst>
                                      </p:cBhvr>
                                      <p:to>
                                        <p:strVal val="visible"/>
                                      </p:to>
                                    </p:set>
                                    <p:animEffect filter="fade" transition="in">
                                      <p:cBhvr>
                                        <p:cTn id="7" dur="500"/>
                                        <p:tgtEl>
                                          <p:spTgt spid="122"/>
                                        </p:tgtEl>
                                      </p:cBhvr>
                                    </p:animEffect>
                                  </p:childTnLst>
                                </p:cTn>
                              </p:par>
                            </p:childTnLst>
                          </p:cTn>
                        </p:par>
                        <p:par>
                          <p:cTn id="8" fill="hold">
                            <p:stCondLst>
                              <p:cond delay="500"/>
                            </p:stCondLst>
                            <p:childTnLst>
                              <p:par>
                                <p:cTn id="9" presetClass="entr" nodeType="afterEffect" presetID="10" grpId="2" fill="hold">
                                  <p:stCondLst>
                                    <p:cond delay="0"/>
                                  </p:stCondLst>
                                  <p:iterate type="el" backwards="0">
                                    <p:tmAbs val="0"/>
                                  </p:iterate>
                                  <p:childTnLst>
                                    <p:set>
                                      <p:cBhvr>
                                        <p:cTn id="10" fill="hold"/>
                                        <p:tgtEl>
                                          <p:spTgt spid="123"/>
                                        </p:tgtEl>
                                        <p:attrNameLst>
                                          <p:attrName>style.visibility</p:attrName>
                                        </p:attrNameLst>
                                      </p:cBhvr>
                                      <p:to>
                                        <p:strVal val="visible"/>
                                      </p:to>
                                    </p:set>
                                    <p:animEffect filter="fade" transition="in">
                                      <p:cBhvr>
                                        <p:cTn id="11" dur="5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 grpId="1"/>
      <p:bldP build="whole" bldLvl="1" animBg="1" rev="0" advAuto="0" spid="123"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25" name="AdobeStock_272102957.jpeg" descr="AdobeStock_272102957.jpeg"/>
          <p:cNvPicPr>
            <a:picLocks noChangeAspect="1"/>
          </p:cNvPicPr>
          <p:nvPr/>
        </p:nvPicPr>
        <p:blipFill>
          <a:blip r:embed="rId2">
            <a:extLst/>
          </a:blip>
          <a:srcRect l="18752" t="0" r="0" b="0"/>
          <a:stretch>
            <a:fillRect/>
          </a:stretch>
        </p:blipFill>
        <p:spPr>
          <a:xfrm>
            <a:off x="-200566" y="852712"/>
            <a:ext cx="7324210" cy="6054197"/>
          </a:xfrm>
          <a:prstGeom prst="rect">
            <a:avLst/>
          </a:prstGeom>
          <a:ln w="12700">
            <a:miter lim="400000"/>
          </a:ln>
        </p:spPr>
      </p:pic>
      <p:pic>
        <p:nvPicPr>
          <p:cNvPr id="126" name="PresentacionUNAD-4.png" descr="PresentacionUNAD-4.png"/>
          <p:cNvPicPr>
            <a:picLocks noChangeAspect="1"/>
          </p:cNvPicPr>
          <p:nvPr/>
        </p:nvPicPr>
        <p:blipFill>
          <a:blip r:embed="rId3">
            <a:extLst/>
          </a:blip>
          <a:stretch>
            <a:fillRect/>
          </a:stretch>
        </p:blipFill>
        <p:spPr>
          <a:xfrm>
            <a:off x="0" y="-15043"/>
            <a:ext cx="12192000" cy="6858002"/>
          </a:xfrm>
          <a:prstGeom prst="rect">
            <a:avLst/>
          </a:prstGeom>
          <a:ln w="12700">
            <a:miter lim="400000"/>
          </a:ln>
          <a:effectLst>
            <a:reflection blurRad="0" stA="50000" stPos="0" endA="0" endPos="40000" dist="0" dir="5400000" fadeDir="5400000" sx="100000" sy="-100000" kx="0" ky="0" algn="bl" rotWithShape="0"/>
          </a:effectLst>
        </p:spPr>
      </p:pic>
      <p:grpSp>
        <p:nvGrpSpPr>
          <p:cNvPr id="129" name="Group 3"/>
          <p:cNvGrpSpPr/>
          <p:nvPr/>
        </p:nvGrpSpPr>
        <p:grpSpPr>
          <a:xfrm>
            <a:off x="6445863" y="1884177"/>
            <a:ext cx="1291049" cy="807264"/>
            <a:chOff x="0" y="0"/>
            <a:chExt cx="1291047" cy="807263"/>
          </a:xfrm>
        </p:grpSpPr>
        <p:sp>
          <p:nvSpPr>
            <p:cNvPr id="127" name="Flowchart: Off-page Connector 51"/>
            <p:cNvSpPr/>
            <p:nvPr/>
          </p:nvSpPr>
          <p:spPr>
            <a:xfrm rot="16200000">
              <a:off x="241891" y="-241893"/>
              <a:ext cx="807265" cy="1291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280"/>
                  </a:lnTo>
                  <a:lnTo>
                    <a:pt x="10800" y="21600"/>
                  </a:lnTo>
                  <a:lnTo>
                    <a:pt x="0" y="17280"/>
                  </a:lnTo>
                  <a:close/>
                </a:path>
              </a:pathLst>
            </a:custGeom>
            <a:solidFill>
              <a:srgbClr val="3C5C9B"/>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128" name="Freeform 5"/>
            <p:cNvSpPr/>
            <p:nvPr/>
          </p:nvSpPr>
          <p:spPr>
            <a:xfrm>
              <a:off x="496862" y="254114"/>
              <a:ext cx="297323" cy="292425"/>
            </a:xfrm>
            <a:custGeom>
              <a:avLst/>
              <a:gdLst/>
              <a:ahLst/>
              <a:cxnLst>
                <a:cxn ang="0">
                  <a:pos x="wd2" y="hd2"/>
                </a:cxn>
                <a:cxn ang="5400000">
                  <a:pos x="wd2" y="hd2"/>
                </a:cxn>
                <a:cxn ang="10800000">
                  <a:pos x="wd2" y="hd2"/>
                </a:cxn>
                <a:cxn ang="16200000">
                  <a:pos x="wd2" y="hd2"/>
                </a:cxn>
              </a:cxnLst>
              <a:rect l="0" t="0" r="r" b="b"/>
              <a:pathLst>
                <a:path w="21600" h="20223" fill="norm" stroke="1" extrusionOk="0">
                  <a:moveTo>
                    <a:pt x="12764" y="14200"/>
                  </a:moveTo>
                  <a:cubicBezTo>
                    <a:pt x="12764" y="14200"/>
                    <a:pt x="12764" y="14200"/>
                    <a:pt x="12764" y="14200"/>
                  </a:cubicBezTo>
                  <a:cubicBezTo>
                    <a:pt x="13091" y="13785"/>
                    <a:pt x="13091" y="13785"/>
                    <a:pt x="13091" y="13785"/>
                  </a:cubicBezTo>
                  <a:cubicBezTo>
                    <a:pt x="19636" y="8800"/>
                    <a:pt x="21600" y="5477"/>
                    <a:pt x="21600" y="3504"/>
                  </a:cubicBezTo>
                  <a:cubicBezTo>
                    <a:pt x="21600" y="181"/>
                    <a:pt x="18109" y="-1377"/>
                    <a:pt x="16364" y="1531"/>
                  </a:cubicBezTo>
                  <a:cubicBezTo>
                    <a:pt x="16364" y="1531"/>
                    <a:pt x="16364" y="1531"/>
                    <a:pt x="16364" y="1635"/>
                  </a:cubicBezTo>
                  <a:cubicBezTo>
                    <a:pt x="5236" y="1635"/>
                    <a:pt x="5236" y="1635"/>
                    <a:pt x="5236" y="1635"/>
                  </a:cubicBezTo>
                  <a:cubicBezTo>
                    <a:pt x="5236" y="1531"/>
                    <a:pt x="5236" y="1531"/>
                    <a:pt x="5236" y="1531"/>
                  </a:cubicBezTo>
                  <a:cubicBezTo>
                    <a:pt x="3491" y="-1377"/>
                    <a:pt x="0" y="181"/>
                    <a:pt x="0" y="3504"/>
                  </a:cubicBezTo>
                  <a:cubicBezTo>
                    <a:pt x="0" y="5477"/>
                    <a:pt x="1855" y="8592"/>
                    <a:pt x="8073" y="13473"/>
                  </a:cubicBezTo>
                  <a:cubicBezTo>
                    <a:pt x="8182" y="13577"/>
                    <a:pt x="8291" y="13681"/>
                    <a:pt x="8291" y="13785"/>
                  </a:cubicBezTo>
                  <a:cubicBezTo>
                    <a:pt x="8618" y="14200"/>
                    <a:pt x="8618" y="14200"/>
                    <a:pt x="8618" y="14200"/>
                  </a:cubicBezTo>
                  <a:cubicBezTo>
                    <a:pt x="9055" y="14719"/>
                    <a:pt x="9709" y="15758"/>
                    <a:pt x="9709" y="16485"/>
                  </a:cubicBezTo>
                  <a:cubicBezTo>
                    <a:pt x="9709" y="17211"/>
                    <a:pt x="9382" y="18042"/>
                    <a:pt x="9055" y="18354"/>
                  </a:cubicBezTo>
                  <a:cubicBezTo>
                    <a:pt x="8945" y="18354"/>
                    <a:pt x="8945" y="18354"/>
                    <a:pt x="8945" y="18354"/>
                  </a:cubicBezTo>
                  <a:cubicBezTo>
                    <a:pt x="8945" y="18354"/>
                    <a:pt x="8945" y="18354"/>
                    <a:pt x="8945" y="18354"/>
                  </a:cubicBezTo>
                  <a:cubicBezTo>
                    <a:pt x="9055" y="18354"/>
                    <a:pt x="9055" y="18354"/>
                    <a:pt x="9055" y="18354"/>
                  </a:cubicBezTo>
                  <a:cubicBezTo>
                    <a:pt x="9055" y="18354"/>
                    <a:pt x="8945" y="18458"/>
                    <a:pt x="8945" y="18458"/>
                  </a:cubicBezTo>
                  <a:cubicBezTo>
                    <a:pt x="8945" y="18458"/>
                    <a:pt x="8945" y="18458"/>
                    <a:pt x="8836" y="18458"/>
                  </a:cubicBezTo>
                  <a:cubicBezTo>
                    <a:pt x="8836" y="18458"/>
                    <a:pt x="8836" y="18458"/>
                    <a:pt x="8836" y="18458"/>
                  </a:cubicBezTo>
                  <a:cubicBezTo>
                    <a:pt x="7855" y="18977"/>
                    <a:pt x="6436" y="19081"/>
                    <a:pt x="6327" y="19808"/>
                  </a:cubicBezTo>
                  <a:cubicBezTo>
                    <a:pt x="6109" y="19808"/>
                    <a:pt x="6109" y="19808"/>
                    <a:pt x="6109" y="19808"/>
                  </a:cubicBezTo>
                  <a:cubicBezTo>
                    <a:pt x="6109" y="19808"/>
                    <a:pt x="6109" y="19808"/>
                    <a:pt x="6109" y="19808"/>
                  </a:cubicBezTo>
                  <a:cubicBezTo>
                    <a:pt x="6109" y="20223"/>
                    <a:pt x="6109" y="20223"/>
                    <a:pt x="6109" y="20223"/>
                  </a:cubicBezTo>
                  <a:cubicBezTo>
                    <a:pt x="6109" y="20223"/>
                    <a:pt x="6109" y="20223"/>
                    <a:pt x="6109" y="20223"/>
                  </a:cubicBezTo>
                  <a:cubicBezTo>
                    <a:pt x="15382" y="20223"/>
                    <a:pt x="15382" y="20223"/>
                    <a:pt x="15382" y="20223"/>
                  </a:cubicBezTo>
                  <a:cubicBezTo>
                    <a:pt x="15382" y="20223"/>
                    <a:pt x="15382" y="20223"/>
                    <a:pt x="15382" y="20223"/>
                  </a:cubicBezTo>
                  <a:cubicBezTo>
                    <a:pt x="15382" y="19808"/>
                    <a:pt x="15382" y="19808"/>
                    <a:pt x="15382" y="19808"/>
                  </a:cubicBezTo>
                  <a:cubicBezTo>
                    <a:pt x="15382" y="19808"/>
                    <a:pt x="15382" y="19808"/>
                    <a:pt x="15382" y="19808"/>
                  </a:cubicBezTo>
                  <a:cubicBezTo>
                    <a:pt x="15164" y="19808"/>
                    <a:pt x="15164" y="19808"/>
                    <a:pt x="15164" y="19808"/>
                  </a:cubicBezTo>
                  <a:cubicBezTo>
                    <a:pt x="15055" y="19081"/>
                    <a:pt x="13636" y="18977"/>
                    <a:pt x="12655" y="18458"/>
                  </a:cubicBezTo>
                  <a:cubicBezTo>
                    <a:pt x="12655" y="18458"/>
                    <a:pt x="12655" y="18458"/>
                    <a:pt x="12545" y="18458"/>
                  </a:cubicBezTo>
                  <a:cubicBezTo>
                    <a:pt x="12545" y="18458"/>
                    <a:pt x="12545" y="18458"/>
                    <a:pt x="12545" y="18458"/>
                  </a:cubicBezTo>
                  <a:cubicBezTo>
                    <a:pt x="12545" y="18458"/>
                    <a:pt x="12436" y="18354"/>
                    <a:pt x="12436" y="18354"/>
                  </a:cubicBezTo>
                  <a:cubicBezTo>
                    <a:pt x="12436" y="18354"/>
                    <a:pt x="12436" y="18354"/>
                    <a:pt x="12436" y="18354"/>
                  </a:cubicBezTo>
                  <a:cubicBezTo>
                    <a:pt x="12436" y="18354"/>
                    <a:pt x="12436" y="18354"/>
                    <a:pt x="12436" y="18354"/>
                  </a:cubicBezTo>
                  <a:cubicBezTo>
                    <a:pt x="12436" y="18354"/>
                    <a:pt x="12436" y="18354"/>
                    <a:pt x="12436" y="18354"/>
                  </a:cubicBezTo>
                  <a:cubicBezTo>
                    <a:pt x="12109" y="18042"/>
                    <a:pt x="11673" y="17211"/>
                    <a:pt x="11782" y="16485"/>
                  </a:cubicBezTo>
                  <a:cubicBezTo>
                    <a:pt x="11782" y="15758"/>
                    <a:pt x="12327" y="14823"/>
                    <a:pt x="12764" y="14200"/>
                  </a:cubicBezTo>
                  <a:close/>
                  <a:moveTo>
                    <a:pt x="17127" y="2465"/>
                  </a:moveTo>
                  <a:cubicBezTo>
                    <a:pt x="17236" y="2465"/>
                    <a:pt x="17236" y="2465"/>
                    <a:pt x="17236" y="2465"/>
                  </a:cubicBezTo>
                  <a:cubicBezTo>
                    <a:pt x="17236" y="2361"/>
                    <a:pt x="17236" y="2361"/>
                    <a:pt x="17236" y="2361"/>
                  </a:cubicBezTo>
                  <a:cubicBezTo>
                    <a:pt x="17236" y="1635"/>
                    <a:pt x="17236" y="1635"/>
                    <a:pt x="17236" y="1635"/>
                  </a:cubicBezTo>
                  <a:cubicBezTo>
                    <a:pt x="17236" y="1635"/>
                    <a:pt x="17236" y="1635"/>
                    <a:pt x="17236" y="1635"/>
                  </a:cubicBezTo>
                  <a:cubicBezTo>
                    <a:pt x="17236" y="1635"/>
                    <a:pt x="17236" y="1531"/>
                    <a:pt x="17236" y="1531"/>
                  </a:cubicBezTo>
                  <a:cubicBezTo>
                    <a:pt x="17891" y="-27"/>
                    <a:pt x="20836" y="596"/>
                    <a:pt x="20727" y="3400"/>
                  </a:cubicBezTo>
                  <a:cubicBezTo>
                    <a:pt x="20618" y="5061"/>
                    <a:pt x="19200" y="7658"/>
                    <a:pt x="14836" y="11500"/>
                  </a:cubicBezTo>
                  <a:cubicBezTo>
                    <a:pt x="16145" y="9527"/>
                    <a:pt x="16909" y="6827"/>
                    <a:pt x="17127" y="2465"/>
                  </a:cubicBezTo>
                  <a:close/>
                  <a:moveTo>
                    <a:pt x="873" y="3400"/>
                  </a:moveTo>
                  <a:cubicBezTo>
                    <a:pt x="764" y="596"/>
                    <a:pt x="3709" y="-27"/>
                    <a:pt x="4364" y="1531"/>
                  </a:cubicBezTo>
                  <a:cubicBezTo>
                    <a:pt x="4364" y="1531"/>
                    <a:pt x="4364" y="1531"/>
                    <a:pt x="4364" y="1635"/>
                  </a:cubicBezTo>
                  <a:cubicBezTo>
                    <a:pt x="4255" y="1635"/>
                    <a:pt x="4255" y="1635"/>
                    <a:pt x="4255" y="1635"/>
                  </a:cubicBezTo>
                  <a:cubicBezTo>
                    <a:pt x="4255" y="1635"/>
                    <a:pt x="4255" y="1635"/>
                    <a:pt x="4255" y="1635"/>
                  </a:cubicBezTo>
                  <a:cubicBezTo>
                    <a:pt x="4255" y="2361"/>
                    <a:pt x="4255" y="2361"/>
                    <a:pt x="4255" y="2361"/>
                  </a:cubicBezTo>
                  <a:cubicBezTo>
                    <a:pt x="4255" y="2465"/>
                    <a:pt x="4255" y="2465"/>
                    <a:pt x="4255" y="2465"/>
                  </a:cubicBezTo>
                  <a:cubicBezTo>
                    <a:pt x="4364" y="2465"/>
                    <a:pt x="4364" y="2465"/>
                    <a:pt x="4364" y="2465"/>
                  </a:cubicBezTo>
                  <a:cubicBezTo>
                    <a:pt x="4582" y="6619"/>
                    <a:pt x="5345" y="9319"/>
                    <a:pt x="6436" y="11292"/>
                  </a:cubicBezTo>
                  <a:cubicBezTo>
                    <a:pt x="2400" y="7554"/>
                    <a:pt x="982" y="5061"/>
                    <a:pt x="873" y="34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132" name="Group 9"/>
          <p:cNvGrpSpPr/>
          <p:nvPr/>
        </p:nvGrpSpPr>
        <p:grpSpPr>
          <a:xfrm>
            <a:off x="6445863" y="5110560"/>
            <a:ext cx="1291049" cy="807264"/>
            <a:chOff x="0" y="0"/>
            <a:chExt cx="1291047" cy="807263"/>
          </a:xfrm>
        </p:grpSpPr>
        <p:sp>
          <p:nvSpPr>
            <p:cNvPr id="130" name="Flowchart: Off-page Connector 46"/>
            <p:cNvSpPr/>
            <p:nvPr/>
          </p:nvSpPr>
          <p:spPr>
            <a:xfrm rot="16200000">
              <a:off x="241891" y="-241893"/>
              <a:ext cx="807265" cy="1291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280"/>
                  </a:lnTo>
                  <a:lnTo>
                    <a:pt x="10800" y="21600"/>
                  </a:lnTo>
                  <a:lnTo>
                    <a:pt x="0" y="17280"/>
                  </a:lnTo>
                  <a:close/>
                </a:path>
              </a:pathLst>
            </a:custGeom>
            <a:solidFill>
              <a:srgbClr val="F2B80D"/>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131" name="Freeform 9"/>
            <p:cNvSpPr/>
            <p:nvPr/>
          </p:nvSpPr>
          <p:spPr>
            <a:xfrm>
              <a:off x="486893" y="256863"/>
              <a:ext cx="317261" cy="317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70" y="341"/>
                  </a:moveTo>
                  <a:cubicBezTo>
                    <a:pt x="10970" y="0"/>
                    <a:pt x="10970" y="0"/>
                    <a:pt x="10970" y="0"/>
                  </a:cubicBezTo>
                  <a:cubicBezTo>
                    <a:pt x="10517" y="0"/>
                    <a:pt x="10517" y="0"/>
                    <a:pt x="10517" y="0"/>
                  </a:cubicBezTo>
                  <a:cubicBezTo>
                    <a:pt x="10517" y="341"/>
                    <a:pt x="10517" y="341"/>
                    <a:pt x="10517" y="341"/>
                  </a:cubicBezTo>
                  <a:cubicBezTo>
                    <a:pt x="5089" y="455"/>
                    <a:pt x="565" y="5002"/>
                    <a:pt x="0" y="10800"/>
                  </a:cubicBezTo>
                  <a:cubicBezTo>
                    <a:pt x="1131" y="10118"/>
                    <a:pt x="3619" y="9436"/>
                    <a:pt x="5994" y="11596"/>
                  </a:cubicBezTo>
                  <a:cubicBezTo>
                    <a:pt x="5994" y="11596"/>
                    <a:pt x="7803" y="10118"/>
                    <a:pt x="10517" y="10232"/>
                  </a:cubicBezTo>
                  <a:cubicBezTo>
                    <a:pt x="10517" y="16712"/>
                    <a:pt x="10517" y="16712"/>
                    <a:pt x="10517" y="16712"/>
                  </a:cubicBezTo>
                  <a:cubicBezTo>
                    <a:pt x="10404" y="16712"/>
                    <a:pt x="10404" y="16712"/>
                    <a:pt x="10404" y="16712"/>
                  </a:cubicBezTo>
                  <a:cubicBezTo>
                    <a:pt x="10404" y="19213"/>
                    <a:pt x="10404" y="19213"/>
                    <a:pt x="10404" y="19213"/>
                  </a:cubicBezTo>
                  <a:cubicBezTo>
                    <a:pt x="10404" y="19667"/>
                    <a:pt x="10178" y="20008"/>
                    <a:pt x="9839" y="20349"/>
                  </a:cubicBezTo>
                  <a:cubicBezTo>
                    <a:pt x="9613" y="20577"/>
                    <a:pt x="9273" y="20691"/>
                    <a:pt x="8934" y="20691"/>
                  </a:cubicBezTo>
                  <a:cubicBezTo>
                    <a:pt x="8482" y="20691"/>
                    <a:pt x="8029" y="20577"/>
                    <a:pt x="7803" y="20122"/>
                  </a:cubicBezTo>
                  <a:cubicBezTo>
                    <a:pt x="7577" y="19895"/>
                    <a:pt x="7464" y="19554"/>
                    <a:pt x="7464" y="19213"/>
                  </a:cubicBezTo>
                  <a:cubicBezTo>
                    <a:pt x="7464" y="18531"/>
                    <a:pt x="7464" y="18531"/>
                    <a:pt x="7464" y="18531"/>
                  </a:cubicBezTo>
                  <a:cubicBezTo>
                    <a:pt x="6672" y="18531"/>
                    <a:pt x="6672" y="18531"/>
                    <a:pt x="6672" y="18531"/>
                  </a:cubicBezTo>
                  <a:cubicBezTo>
                    <a:pt x="6672" y="19326"/>
                    <a:pt x="6672" y="19326"/>
                    <a:pt x="6672" y="19326"/>
                  </a:cubicBezTo>
                  <a:cubicBezTo>
                    <a:pt x="6672" y="20008"/>
                    <a:pt x="6898" y="20577"/>
                    <a:pt x="7351" y="21032"/>
                  </a:cubicBezTo>
                  <a:cubicBezTo>
                    <a:pt x="7803" y="21373"/>
                    <a:pt x="8255" y="21600"/>
                    <a:pt x="8934" y="21600"/>
                  </a:cubicBezTo>
                  <a:cubicBezTo>
                    <a:pt x="9499" y="21600"/>
                    <a:pt x="9952" y="21373"/>
                    <a:pt x="10404" y="21032"/>
                  </a:cubicBezTo>
                  <a:cubicBezTo>
                    <a:pt x="10857" y="20577"/>
                    <a:pt x="11196" y="20122"/>
                    <a:pt x="11196" y="19326"/>
                  </a:cubicBezTo>
                  <a:cubicBezTo>
                    <a:pt x="11083" y="16712"/>
                    <a:pt x="11083" y="16712"/>
                    <a:pt x="11083" y="16712"/>
                  </a:cubicBezTo>
                  <a:cubicBezTo>
                    <a:pt x="10970" y="16712"/>
                    <a:pt x="10970" y="16712"/>
                    <a:pt x="10970" y="16712"/>
                  </a:cubicBezTo>
                  <a:cubicBezTo>
                    <a:pt x="10970" y="10232"/>
                    <a:pt x="10970" y="10232"/>
                    <a:pt x="10970" y="10232"/>
                  </a:cubicBezTo>
                  <a:cubicBezTo>
                    <a:pt x="12214" y="10345"/>
                    <a:pt x="13571" y="10686"/>
                    <a:pt x="14928" y="11596"/>
                  </a:cubicBezTo>
                  <a:cubicBezTo>
                    <a:pt x="14928" y="11596"/>
                    <a:pt x="18434" y="8640"/>
                    <a:pt x="21600" y="11596"/>
                  </a:cubicBezTo>
                  <a:cubicBezTo>
                    <a:pt x="21374" y="5457"/>
                    <a:pt x="16737" y="568"/>
                    <a:pt x="10970" y="341"/>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137" name="Group 7"/>
          <p:cNvGrpSpPr/>
          <p:nvPr/>
        </p:nvGrpSpPr>
        <p:grpSpPr>
          <a:xfrm>
            <a:off x="6445863" y="2947864"/>
            <a:ext cx="1291049" cy="807264"/>
            <a:chOff x="0" y="0"/>
            <a:chExt cx="1291047" cy="807263"/>
          </a:xfrm>
        </p:grpSpPr>
        <p:sp>
          <p:nvSpPr>
            <p:cNvPr id="133" name="Flowchart: Off-page Connector 47"/>
            <p:cNvSpPr/>
            <p:nvPr/>
          </p:nvSpPr>
          <p:spPr>
            <a:xfrm rot="16200000">
              <a:off x="241891" y="-241893"/>
              <a:ext cx="807265" cy="1291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280"/>
                  </a:lnTo>
                  <a:lnTo>
                    <a:pt x="10800" y="21600"/>
                  </a:lnTo>
                  <a:lnTo>
                    <a:pt x="0" y="17280"/>
                  </a:lnTo>
                  <a:close/>
                </a:path>
              </a:pathLst>
            </a:custGeom>
            <a:solidFill>
              <a:srgbClr val="F6CD35"/>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nvGrpSpPr>
            <p:cNvPr id="136" name="Group 43"/>
            <p:cNvGrpSpPr/>
            <p:nvPr/>
          </p:nvGrpSpPr>
          <p:grpSpPr>
            <a:xfrm>
              <a:off x="525241" y="252051"/>
              <a:ext cx="240563" cy="285158"/>
              <a:chOff x="0" y="0"/>
              <a:chExt cx="240562" cy="285157"/>
            </a:xfrm>
          </p:grpSpPr>
          <p:sp>
            <p:nvSpPr>
              <p:cNvPr id="134" name="Freeform 13"/>
              <p:cNvSpPr/>
              <p:nvPr/>
            </p:nvSpPr>
            <p:spPr>
              <a:xfrm>
                <a:off x="-1" y="60297"/>
                <a:ext cx="240563" cy="224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66" y="0"/>
                    </a:moveTo>
                    <a:cubicBezTo>
                      <a:pt x="16438" y="725"/>
                      <a:pt x="16574" y="1450"/>
                      <a:pt x="16574" y="2174"/>
                    </a:cubicBezTo>
                    <a:cubicBezTo>
                      <a:pt x="16574" y="2609"/>
                      <a:pt x="16574" y="3044"/>
                      <a:pt x="16438" y="3479"/>
                    </a:cubicBezTo>
                    <a:cubicBezTo>
                      <a:pt x="18068" y="5074"/>
                      <a:pt x="19155" y="7538"/>
                      <a:pt x="19155" y="10003"/>
                    </a:cubicBezTo>
                    <a:cubicBezTo>
                      <a:pt x="19155" y="14932"/>
                      <a:pt x="15487" y="18991"/>
                      <a:pt x="10868" y="18991"/>
                    </a:cubicBezTo>
                    <a:cubicBezTo>
                      <a:pt x="6249" y="18991"/>
                      <a:pt x="2581" y="14932"/>
                      <a:pt x="2581" y="10003"/>
                    </a:cubicBezTo>
                    <a:cubicBezTo>
                      <a:pt x="2581" y="7538"/>
                      <a:pt x="3668" y="5074"/>
                      <a:pt x="5298" y="3479"/>
                    </a:cubicBezTo>
                    <a:cubicBezTo>
                      <a:pt x="5162" y="3044"/>
                      <a:pt x="5162" y="2609"/>
                      <a:pt x="5162" y="2174"/>
                    </a:cubicBezTo>
                    <a:cubicBezTo>
                      <a:pt x="5162" y="1450"/>
                      <a:pt x="5298" y="725"/>
                      <a:pt x="5570" y="0"/>
                    </a:cubicBezTo>
                    <a:cubicBezTo>
                      <a:pt x="2309" y="2030"/>
                      <a:pt x="0" y="5799"/>
                      <a:pt x="0" y="10003"/>
                    </a:cubicBezTo>
                    <a:cubicBezTo>
                      <a:pt x="0" y="16381"/>
                      <a:pt x="4891" y="21600"/>
                      <a:pt x="10868" y="21600"/>
                    </a:cubicBezTo>
                    <a:cubicBezTo>
                      <a:pt x="16845" y="21600"/>
                      <a:pt x="21600" y="16381"/>
                      <a:pt x="21600" y="10003"/>
                    </a:cubicBezTo>
                    <a:cubicBezTo>
                      <a:pt x="21600" y="5799"/>
                      <a:pt x="19426" y="2030"/>
                      <a:pt x="16166" y="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135" name="Freeform 14"/>
              <p:cNvSpPr/>
              <p:nvPr/>
            </p:nvSpPr>
            <p:spPr>
              <a:xfrm>
                <a:off x="104263" y="0"/>
                <a:ext cx="33291" cy="181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691" y="21600"/>
                      <a:pt x="21600" y="20700"/>
                      <a:pt x="21600" y="19620"/>
                    </a:cubicBezTo>
                    <a:cubicBezTo>
                      <a:pt x="21600" y="1980"/>
                      <a:pt x="21600" y="1980"/>
                      <a:pt x="21600" y="1980"/>
                    </a:cubicBezTo>
                    <a:cubicBezTo>
                      <a:pt x="21600" y="900"/>
                      <a:pt x="16691" y="0"/>
                      <a:pt x="10800" y="0"/>
                    </a:cubicBezTo>
                    <a:cubicBezTo>
                      <a:pt x="4909" y="0"/>
                      <a:pt x="0" y="900"/>
                      <a:pt x="0" y="1980"/>
                    </a:cubicBezTo>
                    <a:cubicBezTo>
                      <a:pt x="0" y="19620"/>
                      <a:pt x="0" y="19620"/>
                      <a:pt x="0" y="19620"/>
                    </a:cubicBezTo>
                    <a:cubicBezTo>
                      <a:pt x="0" y="20700"/>
                      <a:pt x="4909" y="21600"/>
                      <a:pt x="10800"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grpSp>
        <p:nvGrpSpPr>
          <p:cNvPr id="142" name="Group 8"/>
          <p:cNvGrpSpPr/>
          <p:nvPr/>
        </p:nvGrpSpPr>
        <p:grpSpPr>
          <a:xfrm>
            <a:off x="6445863" y="4013756"/>
            <a:ext cx="1291049" cy="807264"/>
            <a:chOff x="0" y="0"/>
            <a:chExt cx="1291047" cy="807263"/>
          </a:xfrm>
        </p:grpSpPr>
        <p:sp>
          <p:nvSpPr>
            <p:cNvPr id="138" name="Flowchart: Off-page Connector 1"/>
            <p:cNvSpPr/>
            <p:nvPr/>
          </p:nvSpPr>
          <p:spPr>
            <a:xfrm rot="16200000">
              <a:off x="241891" y="-241893"/>
              <a:ext cx="807265" cy="1291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280"/>
                  </a:lnTo>
                  <a:lnTo>
                    <a:pt x="10800" y="21600"/>
                  </a:lnTo>
                  <a:lnTo>
                    <a:pt x="0" y="17280"/>
                  </a:lnTo>
                  <a:close/>
                </a:path>
              </a:pathLst>
            </a:custGeom>
            <a:solidFill>
              <a:srgbClr val="EE9235"/>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nvGrpSpPr>
            <p:cNvPr id="141" name="Group 48"/>
            <p:cNvGrpSpPr/>
            <p:nvPr/>
          </p:nvGrpSpPr>
          <p:grpSpPr>
            <a:xfrm>
              <a:off x="498427" y="239603"/>
              <a:ext cx="295892" cy="328057"/>
              <a:chOff x="0" y="0"/>
              <a:chExt cx="295891" cy="328056"/>
            </a:xfrm>
          </p:grpSpPr>
          <p:sp>
            <p:nvSpPr>
              <p:cNvPr id="139" name="Freeform 18"/>
              <p:cNvSpPr/>
              <p:nvPr/>
            </p:nvSpPr>
            <p:spPr>
              <a:xfrm>
                <a:off x="31247" y="37198"/>
                <a:ext cx="231697" cy="2536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8576" y="1885"/>
                      <a:pt x="4447" y="4784"/>
                      <a:pt x="0" y="6089"/>
                    </a:cubicBezTo>
                    <a:cubicBezTo>
                      <a:pt x="476" y="9133"/>
                      <a:pt x="2700" y="15656"/>
                      <a:pt x="10641" y="21600"/>
                    </a:cubicBezTo>
                    <a:cubicBezTo>
                      <a:pt x="13341" y="19715"/>
                      <a:pt x="19853" y="14497"/>
                      <a:pt x="21600" y="5799"/>
                    </a:cubicBezTo>
                    <a:cubicBezTo>
                      <a:pt x="18900" y="4784"/>
                      <a:pt x="14453" y="2754"/>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140" name="Freeform 19"/>
              <p:cNvSpPr/>
              <p:nvPr/>
            </p:nvSpPr>
            <p:spPr>
              <a:xfrm>
                <a:off x="-1" y="-1"/>
                <a:ext cx="295892" cy="328058"/>
              </a:xfrm>
              <a:custGeom>
                <a:avLst/>
                <a:gdLst/>
                <a:ahLst/>
                <a:cxnLst>
                  <a:cxn ang="0">
                    <a:pos x="wd2" y="hd2"/>
                  </a:cxn>
                  <a:cxn ang="5400000">
                    <a:pos x="wd2" y="hd2"/>
                  </a:cxn>
                  <a:cxn ang="10800000">
                    <a:pos x="wd2" y="hd2"/>
                  </a:cxn>
                  <a:cxn ang="16200000">
                    <a:pos x="wd2" y="hd2"/>
                  </a:cxn>
                </a:cxnLst>
                <a:rect l="0" t="0" r="r" b="b"/>
                <a:pathLst>
                  <a:path w="21477" h="21600" fill="norm" stroke="1" extrusionOk="0">
                    <a:moveTo>
                      <a:pt x="10739" y="0"/>
                    </a:moveTo>
                    <a:cubicBezTo>
                      <a:pt x="10739" y="0"/>
                      <a:pt x="5555" y="4924"/>
                      <a:pt x="0" y="5820"/>
                    </a:cubicBezTo>
                    <a:cubicBezTo>
                      <a:pt x="0" y="5820"/>
                      <a:pt x="-123" y="14437"/>
                      <a:pt x="10492" y="21600"/>
                    </a:cubicBezTo>
                    <a:cubicBezTo>
                      <a:pt x="10492" y="21600"/>
                      <a:pt x="20119" y="16676"/>
                      <a:pt x="21477" y="5820"/>
                    </a:cubicBezTo>
                    <a:cubicBezTo>
                      <a:pt x="21477" y="5820"/>
                      <a:pt x="14565" y="3693"/>
                      <a:pt x="10739" y="0"/>
                    </a:cubicBezTo>
                    <a:close/>
                    <a:moveTo>
                      <a:pt x="10615" y="20033"/>
                    </a:moveTo>
                    <a:cubicBezTo>
                      <a:pt x="3333" y="14773"/>
                      <a:pt x="1728" y="8953"/>
                      <a:pt x="1482" y="6603"/>
                    </a:cubicBezTo>
                    <a:cubicBezTo>
                      <a:pt x="5555" y="5708"/>
                      <a:pt x="9134" y="3022"/>
                      <a:pt x="10739" y="1567"/>
                    </a:cubicBezTo>
                    <a:cubicBezTo>
                      <a:pt x="13824" y="4141"/>
                      <a:pt x="18021" y="5820"/>
                      <a:pt x="19996" y="6491"/>
                    </a:cubicBezTo>
                    <a:cubicBezTo>
                      <a:pt x="18638" y="14325"/>
                      <a:pt x="12714" y="18690"/>
                      <a:pt x="10615" y="20033"/>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grpSp>
        <p:nvGrpSpPr>
          <p:cNvPr id="145" name="Group 83"/>
          <p:cNvGrpSpPr/>
          <p:nvPr/>
        </p:nvGrpSpPr>
        <p:grpSpPr>
          <a:xfrm>
            <a:off x="5920620" y="2027587"/>
            <a:ext cx="328975" cy="493915"/>
            <a:chOff x="-1" y="-1"/>
            <a:chExt cx="328974" cy="493914"/>
          </a:xfrm>
        </p:grpSpPr>
        <p:sp>
          <p:nvSpPr>
            <p:cNvPr id="143" name="Freeform 13"/>
            <p:cNvSpPr/>
            <p:nvPr/>
          </p:nvSpPr>
          <p:spPr>
            <a:xfrm>
              <a:off x="75657" y="-2"/>
              <a:ext cx="253317" cy="493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50"/>
                    <a:pt x="0" y="2150"/>
                    <a:pt x="0" y="2150"/>
                  </a:cubicBezTo>
                  <a:cubicBezTo>
                    <a:pt x="9577" y="2150"/>
                    <a:pt x="17117" y="6040"/>
                    <a:pt x="17117" y="10749"/>
                  </a:cubicBezTo>
                  <a:cubicBezTo>
                    <a:pt x="17117" y="15560"/>
                    <a:pt x="9577" y="19348"/>
                    <a:pt x="0" y="19348"/>
                  </a:cubicBezTo>
                  <a:cubicBezTo>
                    <a:pt x="0" y="21600"/>
                    <a:pt x="0" y="21600"/>
                    <a:pt x="0" y="21600"/>
                  </a:cubicBezTo>
                  <a:cubicBezTo>
                    <a:pt x="12023" y="21600"/>
                    <a:pt x="21600" y="16789"/>
                    <a:pt x="21600" y="10749"/>
                  </a:cubicBezTo>
                  <a:cubicBezTo>
                    <a:pt x="21600" y="4811"/>
                    <a:pt x="12023" y="0"/>
                    <a:pt x="0" y="0"/>
                  </a:cubicBezTo>
                  <a:close/>
                </a:path>
              </a:pathLst>
            </a:custGeom>
            <a:solidFill>
              <a:srgbClr val="D9D9D9"/>
            </a:solidFill>
            <a:ln w="12700" cap="flat">
              <a:noFill/>
              <a:miter lim="400000"/>
            </a:ln>
            <a:effectLst/>
          </p:spPr>
          <p:txBody>
            <a:bodyPr wrap="square" lIns="45718" tIns="45718" rIns="45718" bIns="45718" numCol="1" anchor="t">
              <a:noAutofit/>
            </a:bodyPr>
            <a:lstStyle/>
            <a:p>
              <a:pPr/>
            </a:p>
          </p:txBody>
        </p:sp>
        <p:sp>
          <p:nvSpPr>
            <p:cNvPr id="144" name="TextBox 76"/>
            <p:cNvSpPr txBox="1"/>
            <p:nvPr/>
          </p:nvSpPr>
          <p:spPr>
            <a:xfrm>
              <a:off x="-2" y="146749"/>
              <a:ext cx="151319"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939393"/>
                  </a:solidFill>
                  <a:latin typeface="Clear Sans Medium"/>
                  <a:ea typeface="Clear Sans Medium"/>
                  <a:cs typeface="Clear Sans Medium"/>
                  <a:sym typeface="Clear Sans Medium"/>
                </a:defRPr>
              </a:lvl1pPr>
            </a:lstStyle>
            <a:p>
              <a:pPr/>
              <a:r>
                <a:t>1</a:t>
              </a:r>
            </a:p>
          </p:txBody>
        </p:sp>
      </p:grpSp>
      <p:grpSp>
        <p:nvGrpSpPr>
          <p:cNvPr id="148" name="Group 84"/>
          <p:cNvGrpSpPr/>
          <p:nvPr/>
        </p:nvGrpSpPr>
        <p:grpSpPr>
          <a:xfrm>
            <a:off x="5920620" y="3124346"/>
            <a:ext cx="328975" cy="493915"/>
            <a:chOff x="-1" y="-1"/>
            <a:chExt cx="328974" cy="493914"/>
          </a:xfrm>
        </p:grpSpPr>
        <p:sp>
          <p:nvSpPr>
            <p:cNvPr id="146" name="Freeform 13"/>
            <p:cNvSpPr/>
            <p:nvPr/>
          </p:nvSpPr>
          <p:spPr>
            <a:xfrm>
              <a:off x="75657" y="-2"/>
              <a:ext cx="253317" cy="493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50"/>
                    <a:pt x="0" y="2150"/>
                    <a:pt x="0" y="2150"/>
                  </a:cubicBezTo>
                  <a:cubicBezTo>
                    <a:pt x="9577" y="2150"/>
                    <a:pt x="17117" y="6040"/>
                    <a:pt x="17117" y="10749"/>
                  </a:cubicBezTo>
                  <a:cubicBezTo>
                    <a:pt x="17117" y="15560"/>
                    <a:pt x="9577" y="19348"/>
                    <a:pt x="0" y="19348"/>
                  </a:cubicBezTo>
                  <a:cubicBezTo>
                    <a:pt x="0" y="21600"/>
                    <a:pt x="0" y="21600"/>
                    <a:pt x="0" y="21600"/>
                  </a:cubicBezTo>
                  <a:cubicBezTo>
                    <a:pt x="12023" y="21600"/>
                    <a:pt x="21600" y="16789"/>
                    <a:pt x="21600" y="10749"/>
                  </a:cubicBezTo>
                  <a:cubicBezTo>
                    <a:pt x="21600" y="4811"/>
                    <a:pt x="12023" y="0"/>
                    <a:pt x="0" y="0"/>
                  </a:cubicBezTo>
                  <a:close/>
                </a:path>
              </a:pathLst>
            </a:custGeom>
            <a:solidFill>
              <a:srgbClr val="D9D9D9"/>
            </a:solidFill>
            <a:ln w="12700" cap="flat">
              <a:noFill/>
              <a:miter lim="400000"/>
            </a:ln>
            <a:effectLst/>
          </p:spPr>
          <p:txBody>
            <a:bodyPr wrap="square" lIns="45718" tIns="45718" rIns="45718" bIns="45718" numCol="1" anchor="t">
              <a:noAutofit/>
            </a:bodyPr>
            <a:lstStyle/>
            <a:p>
              <a:pPr/>
            </a:p>
          </p:txBody>
        </p:sp>
        <p:sp>
          <p:nvSpPr>
            <p:cNvPr id="147" name="TextBox 78"/>
            <p:cNvSpPr txBox="1"/>
            <p:nvPr/>
          </p:nvSpPr>
          <p:spPr>
            <a:xfrm>
              <a:off x="-2" y="146749"/>
              <a:ext cx="151319"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939393"/>
                  </a:solidFill>
                  <a:latin typeface="Clear Sans Medium"/>
                  <a:ea typeface="Clear Sans Medium"/>
                  <a:cs typeface="Clear Sans Medium"/>
                  <a:sym typeface="Clear Sans Medium"/>
                </a:defRPr>
              </a:lvl1pPr>
            </a:lstStyle>
            <a:p>
              <a:pPr/>
              <a:r>
                <a:t>2</a:t>
              </a:r>
            </a:p>
          </p:txBody>
        </p:sp>
      </p:grpSp>
      <p:grpSp>
        <p:nvGrpSpPr>
          <p:cNvPr id="151" name="Group 85"/>
          <p:cNvGrpSpPr/>
          <p:nvPr/>
        </p:nvGrpSpPr>
        <p:grpSpPr>
          <a:xfrm>
            <a:off x="5920620" y="4166850"/>
            <a:ext cx="328975" cy="493915"/>
            <a:chOff x="-1" y="-1"/>
            <a:chExt cx="328974" cy="493914"/>
          </a:xfrm>
        </p:grpSpPr>
        <p:sp>
          <p:nvSpPr>
            <p:cNvPr id="149" name="Freeform 13"/>
            <p:cNvSpPr/>
            <p:nvPr/>
          </p:nvSpPr>
          <p:spPr>
            <a:xfrm>
              <a:off x="75657" y="-2"/>
              <a:ext cx="253317" cy="493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50"/>
                    <a:pt x="0" y="2150"/>
                    <a:pt x="0" y="2150"/>
                  </a:cubicBezTo>
                  <a:cubicBezTo>
                    <a:pt x="9577" y="2150"/>
                    <a:pt x="17117" y="6040"/>
                    <a:pt x="17117" y="10749"/>
                  </a:cubicBezTo>
                  <a:cubicBezTo>
                    <a:pt x="17117" y="15560"/>
                    <a:pt x="9577" y="19348"/>
                    <a:pt x="0" y="19348"/>
                  </a:cubicBezTo>
                  <a:cubicBezTo>
                    <a:pt x="0" y="21600"/>
                    <a:pt x="0" y="21600"/>
                    <a:pt x="0" y="21600"/>
                  </a:cubicBezTo>
                  <a:cubicBezTo>
                    <a:pt x="12023" y="21600"/>
                    <a:pt x="21600" y="16789"/>
                    <a:pt x="21600" y="10749"/>
                  </a:cubicBezTo>
                  <a:cubicBezTo>
                    <a:pt x="21600" y="4811"/>
                    <a:pt x="12023" y="0"/>
                    <a:pt x="0" y="0"/>
                  </a:cubicBezTo>
                  <a:close/>
                </a:path>
              </a:pathLst>
            </a:custGeom>
            <a:solidFill>
              <a:srgbClr val="D9D9D9"/>
            </a:solidFill>
            <a:ln w="12700" cap="flat">
              <a:noFill/>
              <a:miter lim="400000"/>
            </a:ln>
            <a:effectLst/>
          </p:spPr>
          <p:txBody>
            <a:bodyPr wrap="square" lIns="45718" tIns="45718" rIns="45718" bIns="45718" numCol="1" anchor="t">
              <a:noAutofit/>
            </a:bodyPr>
            <a:lstStyle/>
            <a:p>
              <a:pPr/>
            </a:p>
          </p:txBody>
        </p:sp>
        <p:sp>
          <p:nvSpPr>
            <p:cNvPr id="150" name="TextBox 80"/>
            <p:cNvSpPr txBox="1"/>
            <p:nvPr/>
          </p:nvSpPr>
          <p:spPr>
            <a:xfrm>
              <a:off x="-2" y="146749"/>
              <a:ext cx="151319"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939393"/>
                  </a:solidFill>
                  <a:latin typeface="Clear Sans Medium"/>
                  <a:ea typeface="Clear Sans Medium"/>
                  <a:cs typeface="Clear Sans Medium"/>
                  <a:sym typeface="Clear Sans Medium"/>
                </a:defRPr>
              </a:lvl1pPr>
            </a:lstStyle>
            <a:p>
              <a:pPr/>
              <a:r>
                <a:t>3</a:t>
              </a:r>
            </a:p>
          </p:txBody>
        </p:sp>
      </p:grpSp>
      <p:grpSp>
        <p:nvGrpSpPr>
          <p:cNvPr id="154" name="Group 86"/>
          <p:cNvGrpSpPr/>
          <p:nvPr/>
        </p:nvGrpSpPr>
        <p:grpSpPr>
          <a:xfrm>
            <a:off x="5920620" y="5238162"/>
            <a:ext cx="328975" cy="493916"/>
            <a:chOff x="-1" y="-1"/>
            <a:chExt cx="328974" cy="493914"/>
          </a:xfrm>
        </p:grpSpPr>
        <p:sp>
          <p:nvSpPr>
            <p:cNvPr id="152" name="Freeform 13"/>
            <p:cNvSpPr/>
            <p:nvPr/>
          </p:nvSpPr>
          <p:spPr>
            <a:xfrm>
              <a:off x="75657" y="-2"/>
              <a:ext cx="253317" cy="4939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2150"/>
                    <a:pt x="0" y="2150"/>
                    <a:pt x="0" y="2150"/>
                  </a:cubicBezTo>
                  <a:cubicBezTo>
                    <a:pt x="9577" y="2150"/>
                    <a:pt x="17117" y="6040"/>
                    <a:pt x="17117" y="10749"/>
                  </a:cubicBezTo>
                  <a:cubicBezTo>
                    <a:pt x="17117" y="15560"/>
                    <a:pt x="9577" y="19348"/>
                    <a:pt x="0" y="19348"/>
                  </a:cubicBezTo>
                  <a:cubicBezTo>
                    <a:pt x="0" y="21600"/>
                    <a:pt x="0" y="21600"/>
                    <a:pt x="0" y="21600"/>
                  </a:cubicBezTo>
                  <a:cubicBezTo>
                    <a:pt x="12023" y="21600"/>
                    <a:pt x="21600" y="16789"/>
                    <a:pt x="21600" y="10749"/>
                  </a:cubicBezTo>
                  <a:cubicBezTo>
                    <a:pt x="21600" y="4811"/>
                    <a:pt x="12023" y="0"/>
                    <a:pt x="0" y="0"/>
                  </a:cubicBezTo>
                  <a:close/>
                </a:path>
              </a:pathLst>
            </a:custGeom>
            <a:solidFill>
              <a:srgbClr val="D9D9D9"/>
            </a:solidFill>
            <a:ln w="12700" cap="flat">
              <a:noFill/>
              <a:miter lim="400000"/>
            </a:ln>
            <a:effectLst/>
          </p:spPr>
          <p:txBody>
            <a:bodyPr wrap="square" lIns="45718" tIns="45718" rIns="45718" bIns="45718" numCol="1" anchor="t">
              <a:noAutofit/>
            </a:bodyPr>
            <a:lstStyle/>
            <a:p>
              <a:pPr/>
            </a:p>
          </p:txBody>
        </p:sp>
        <p:sp>
          <p:nvSpPr>
            <p:cNvPr id="153" name="TextBox 82"/>
            <p:cNvSpPr txBox="1"/>
            <p:nvPr/>
          </p:nvSpPr>
          <p:spPr>
            <a:xfrm>
              <a:off x="-2" y="146749"/>
              <a:ext cx="151319"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939393"/>
                  </a:solidFill>
                  <a:latin typeface="Clear Sans Medium"/>
                  <a:ea typeface="Clear Sans Medium"/>
                  <a:cs typeface="Clear Sans Medium"/>
                  <a:sym typeface="Clear Sans Medium"/>
                </a:defRPr>
              </a:lvl1pPr>
            </a:lstStyle>
            <a:p>
              <a:pPr/>
              <a:r>
                <a:t>4</a:t>
              </a:r>
            </a:p>
          </p:txBody>
        </p:sp>
      </p:grpSp>
      <p:grpSp>
        <p:nvGrpSpPr>
          <p:cNvPr id="159" name="Group 10"/>
          <p:cNvGrpSpPr/>
          <p:nvPr/>
        </p:nvGrpSpPr>
        <p:grpSpPr>
          <a:xfrm>
            <a:off x="7964240" y="1841934"/>
            <a:ext cx="3136004" cy="832663"/>
            <a:chOff x="0" y="0"/>
            <a:chExt cx="3136003" cy="832662"/>
          </a:xfrm>
        </p:grpSpPr>
        <p:sp>
          <p:nvSpPr>
            <p:cNvPr id="155" name="Straight Connector 58"/>
            <p:cNvSpPr/>
            <p:nvPr/>
          </p:nvSpPr>
          <p:spPr>
            <a:xfrm flipH="1">
              <a:off x="-1" y="32560"/>
              <a:ext cx="3" cy="800103"/>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156" name="TextBox 59"/>
            <p:cNvSpPr txBox="1"/>
            <p:nvPr/>
          </p:nvSpPr>
          <p:spPr>
            <a:xfrm>
              <a:off x="227332" y="387030"/>
              <a:ext cx="2908671" cy="414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7F7F7F"/>
                  </a:solidFill>
                  <a:latin typeface="Arial"/>
                  <a:ea typeface="Arial"/>
                  <a:cs typeface="Arial"/>
                  <a:sym typeface="Arial"/>
                </a:defRPr>
              </a:lvl1pPr>
            </a:lstStyle>
            <a:p>
              <a:pPr/>
              <a:r>
                <a:t>Sed ut perspiciatis unde omnis iste natus error sit doloremque lium, totam rem avoluptatem accusantium periam.</a:t>
              </a:r>
            </a:p>
          </p:txBody>
        </p:sp>
        <p:sp>
          <p:nvSpPr>
            <p:cNvPr id="157" name="Straight Connector 60"/>
            <p:cNvSpPr/>
            <p:nvPr/>
          </p:nvSpPr>
          <p:spPr>
            <a:xfrm>
              <a:off x="241110" y="282511"/>
              <a:ext cx="345585"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sp>
          <p:nvSpPr>
            <p:cNvPr id="158" name="TextBox 61"/>
            <p:cNvSpPr txBox="1"/>
            <p:nvPr/>
          </p:nvSpPr>
          <p:spPr>
            <a:xfrm>
              <a:off x="227330" y="-1"/>
              <a:ext cx="2561096" cy="1728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b="1" sz="1200">
                  <a:solidFill>
                    <a:srgbClr val="3C5C9B"/>
                  </a:solidFill>
                  <a:latin typeface="Arial"/>
                  <a:ea typeface="Arial"/>
                  <a:cs typeface="Arial"/>
                  <a:sym typeface="Arial"/>
                </a:defRPr>
              </a:lvl1pPr>
            </a:lstStyle>
            <a:p>
              <a:pPr/>
              <a:r>
                <a:t>Lorem ipsum dolor sit amet</a:t>
              </a:r>
            </a:p>
          </p:txBody>
        </p:sp>
      </p:grpSp>
      <p:grpSp>
        <p:nvGrpSpPr>
          <p:cNvPr id="164" name="Group 11"/>
          <p:cNvGrpSpPr/>
          <p:nvPr/>
        </p:nvGrpSpPr>
        <p:grpSpPr>
          <a:xfrm>
            <a:off x="7964240" y="2917363"/>
            <a:ext cx="3136004" cy="832664"/>
            <a:chOff x="0" y="0"/>
            <a:chExt cx="3136003" cy="832662"/>
          </a:xfrm>
        </p:grpSpPr>
        <p:sp>
          <p:nvSpPr>
            <p:cNvPr id="160" name="Straight Connector 62"/>
            <p:cNvSpPr/>
            <p:nvPr/>
          </p:nvSpPr>
          <p:spPr>
            <a:xfrm flipH="1">
              <a:off x="-1" y="32560"/>
              <a:ext cx="3" cy="800103"/>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161" name="TextBox 63"/>
            <p:cNvSpPr txBox="1"/>
            <p:nvPr/>
          </p:nvSpPr>
          <p:spPr>
            <a:xfrm>
              <a:off x="227332" y="387030"/>
              <a:ext cx="2908671" cy="414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7F7F7F"/>
                  </a:solidFill>
                  <a:latin typeface="Arial"/>
                  <a:ea typeface="Arial"/>
                  <a:cs typeface="Arial"/>
                  <a:sym typeface="Arial"/>
                </a:defRPr>
              </a:lvl1pPr>
            </a:lstStyle>
            <a:p>
              <a:pPr/>
              <a:r>
                <a:t>Sed ut perspiciatis unde omnis iste natus error sit doloremque lium, totam rem avoluptatem accusantium periam.</a:t>
              </a:r>
            </a:p>
          </p:txBody>
        </p:sp>
        <p:sp>
          <p:nvSpPr>
            <p:cNvPr id="162" name="Straight Connector 64"/>
            <p:cNvSpPr/>
            <p:nvPr/>
          </p:nvSpPr>
          <p:spPr>
            <a:xfrm>
              <a:off x="241110" y="282511"/>
              <a:ext cx="345585"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sp>
          <p:nvSpPr>
            <p:cNvPr id="163" name="TextBox 65"/>
            <p:cNvSpPr txBox="1"/>
            <p:nvPr/>
          </p:nvSpPr>
          <p:spPr>
            <a:xfrm>
              <a:off x="227330" y="-1"/>
              <a:ext cx="2477966" cy="1728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b="1" sz="1200">
                  <a:solidFill>
                    <a:schemeClr val="accent1"/>
                  </a:solidFill>
                  <a:latin typeface="Arial"/>
                  <a:ea typeface="Arial"/>
                  <a:cs typeface="Arial"/>
                  <a:sym typeface="Arial"/>
                </a:defRPr>
              </a:lvl1pPr>
            </a:lstStyle>
            <a:p>
              <a:pPr/>
              <a:r>
                <a:t>Lorem ipsum dolor sit amet</a:t>
              </a:r>
            </a:p>
          </p:txBody>
        </p:sp>
      </p:grpSp>
      <p:grpSp>
        <p:nvGrpSpPr>
          <p:cNvPr id="169" name="Group 12"/>
          <p:cNvGrpSpPr/>
          <p:nvPr/>
        </p:nvGrpSpPr>
        <p:grpSpPr>
          <a:xfrm>
            <a:off x="7964239" y="3988356"/>
            <a:ext cx="3053582" cy="832663"/>
            <a:chOff x="-1" y="0"/>
            <a:chExt cx="3053580" cy="832662"/>
          </a:xfrm>
        </p:grpSpPr>
        <p:sp>
          <p:nvSpPr>
            <p:cNvPr id="165" name="Straight Connector 66"/>
            <p:cNvSpPr/>
            <p:nvPr/>
          </p:nvSpPr>
          <p:spPr>
            <a:xfrm flipH="1">
              <a:off x="-2" y="32560"/>
              <a:ext cx="3" cy="800103"/>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166" name="TextBox 67"/>
            <p:cNvSpPr txBox="1"/>
            <p:nvPr/>
          </p:nvSpPr>
          <p:spPr>
            <a:xfrm>
              <a:off x="227330" y="387030"/>
              <a:ext cx="2826249" cy="414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7F7F7F"/>
                  </a:solidFill>
                  <a:latin typeface="Arial"/>
                  <a:ea typeface="Arial"/>
                  <a:cs typeface="Arial"/>
                  <a:sym typeface="Arial"/>
                </a:defRPr>
              </a:lvl1pPr>
            </a:lstStyle>
            <a:p>
              <a:pPr/>
              <a:r>
                <a:t>Sed ut perspiciatis unde omnis iste natus error sit doloremque lium, totam rem avoluptatem accusantium periam.</a:t>
              </a:r>
            </a:p>
          </p:txBody>
        </p:sp>
        <p:sp>
          <p:nvSpPr>
            <p:cNvPr id="167" name="Straight Connector 68"/>
            <p:cNvSpPr/>
            <p:nvPr/>
          </p:nvSpPr>
          <p:spPr>
            <a:xfrm>
              <a:off x="241109" y="282511"/>
              <a:ext cx="345585"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sp>
          <p:nvSpPr>
            <p:cNvPr id="168" name="TextBox 69"/>
            <p:cNvSpPr txBox="1"/>
            <p:nvPr/>
          </p:nvSpPr>
          <p:spPr>
            <a:xfrm>
              <a:off x="227329" y="-1"/>
              <a:ext cx="2343892" cy="1728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b="1" sz="1200">
                  <a:solidFill>
                    <a:schemeClr val="accent4"/>
                  </a:solidFill>
                  <a:latin typeface="Arial"/>
                  <a:ea typeface="Arial"/>
                  <a:cs typeface="Arial"/>
                  <a:sym typeface="Arial"/>
                </a:defRPr>
              </a:lvl1pPr>
            </a:lstStyle>
            <a:p>
              <a:pPr/>
              <a:r>
                <a:t>Lorem ipsum dolor sit amet</a:t>
              </a:r>
            </a:p>
          </p:txBody>
        </p:sp>
      </p:grpSp>
      <p:grpSp>
        <p:nvGrpSpPr>
          <p:cNvPr id="174" name="Group 13"/>
          <p:cNvGrpSpPr/>
          <p:nvPr/>
        </p:nvGrpSpPr>
        <p:grpSpPr>
          <a:xfrm>
            <a:off x="7964239" y="5060131"/>
            <a:ext cx="3053582" cy="832663"/>
            <a:chOff x="-1" y="0"/>
            <a:chExt cx="3053580" cy="832662"/>
          </a:xfrm>
        </p:grpSpPr>
        <p:sp>
          <p:nvSpPr>
            <p:cNvPr id="170" name="Straight Connector 70"/>
            <p:cNvSpPr/>
            <p:nvPr/>
          </p:nvSpPr>
          <p:spPr>
            <a:xfrm flipH="1">
              <a:off x="-2" y="32560"/>
              <a:ext cx="3" cy="800103"/>
            </a:xfrm>
            <a:prstGeom prst="line">
              <a:avLst/>
            </a:prstGeom>
            <a:noFill/>
            <a:ln w="6350" cap="flat">
              <a:solidFill>
                <a:srgbClr val="D9D9D9"/>
              </a:solidFill>
              <a:prstDash val="solid"/>
              <a:miter lim="800000"/>
            </a:ln>
            <a:effectLst/>
          </p:spPr>
          <p:txBody>
            <a:bodyPr wrap="square" lIns="45718" tIns="45718" rIns="45718" bIns="45718" numCol="1" anchor="t">
              <a:noAutofit/>
            </a:bodyPr>
            <a:lstStyle/>
            <a:p>
              <a:pPr/>
            </a:p>
          </p:txBody>
        </p:sp>
        <p:sp>
          <p:nvSpPr>
            <p:cNvPr id="171" name="TextBox 71"/>
            <p:cNvSpPr txBox="1"/>
            <p:nvPr/>
          </p:nvSpPr>
          <p:spPr>
            <a:xfrm>
              <a:off x="227330" y="387030"/>
              <a:ext cx="2826249" cy="414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7F7F7F"/>
                  </a:solidFill>
                  <a:latin typeface="Arial"/>
                  <a:ea typeface="Arial"/>
                  <a:cs typeface="Arial"/>
                  <a:sym typeface="Arial"/>
                </a:defRPr>
              </a:lvl1pPr>
            </a:lstStyle>
            <a:p>
              <a:pPr/>
              <a:r>
                <a:t>Sed ut perspiciatis unde omnis iste natus error sit doloremque lium, totam rem avoluptatem accusantium periam.</a:t>
              </a:r>
            </a:p>
          </p:txBody>
        </p:sp>
        <p:sp>
          <p:nvSpPr>
            <p:cNvPr id="172" name="Straight Connector 72"/>
            <p:cNvSpPr/>
            <p:nvPr/>
          </p:nvSpPr>
          <p:spPr>
            <a:xfrm>
              <a:off x="241109" y="282511"/>
              <a:ext cx="345585"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sp>
          <p:nvSpPr>
            <p:cNvPr id="173" name="TextBox 73"/>
            <p:cNvSpPr txBox="1"/>
            <p:nvPr/>
          </p:nvSpPr>
          <p:spPr>
            <a:xfrm>
              <a:off x="227331" y="-1"/>
              <a:ext cx="2413313" cy="1728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b="1" sz="1200">
                  <a:solidFill>
                    <a:srgbClr val="F2B80D"/>
                  </a:solidFill>
                  <a:latin typeface="Arial"/>
                  <a:ea typeface="Arial"/>
                  <a:cs typeface="Arial"/>
                  <a:sym typeface="Arial"/>
                </a:defRPr>
              </a:lvl1pPr>
            </a:lstStyle>
            <a:p>
              <a:pPr/>
              <a:r>
                <a:t>Lorem ipsum dolor sit amet</a:t>
              </a:r>
            </a:p>
          </p:txBody>
        </p:sp>
      </p:grpSp>
      <p:sp>
        <p:nvSpPr>
          <p:cNvPr id="175" name="Título 1"/>
          <p:cNvSpPr txBox="1"/>
          <p:nvPr/>
        </p:nvSpPr>
        <p:spPr>
          <a:xfrm>
            <a:off x="592547" y="162287"/>
            <a:ext cx="9772771" cy="8799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914400">
              <a:lnSpc>
                <a:spcPct val="90000"/>
              </a:lnSpc>
              <a:defRPr sz="2800">
                <a:solidFill>
                  <a:srgbClr val="FFFFFF"/>
                </a:solidFill>
                <a:latin typeface="Arial"/>
                <a:ea typeface="Arial"/>
                <a:cs typeface="Arial"/>
                <a:sym typeface="Arial"/>
              </a:defRPr>
            </a:lvl1p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45"/>
                                        </p:tgtEl>
                                        <p:attrNameLst>
                                          <p:attrName>style.visibility</p:attrName>
                                        </p:attrNameLst>
                                      </p:cBhvr>
                                      <p:to>
                                        <p:strVal val="visible"/>
                                      </p:to>
                                    </p:set>
                                    <p:animEffect filter="fade" transition="in">
                                      <p:cBhvr>
                                        <p:cTn id="7" dur="500"/>
                                        <p:tgtEl>
                                          <p:spTgt spid="145"/>
                                        </p:tgtEl>
                                      </p:cBhvr>
                                    </p:animEffect>
                                  </p:childTnLst>
                                </p:cTn>
                              </p:par>
                            </p:childTnLst>
                          </p:cTn>
                        </p:par>
                        <p:par>
                          <p:cTn id="8" fill="hold">
                            <p:stCondLst>
                              <p:cond delay="500"/>
                            </p:stCondLst>
                            <p:childTnLst>
                              <p:par>
                                <p:cTn id="9" presetClass="entr" nodeType="afterEffect" presetID="10" grpId="2" fill="hold">
                                  <p:stCondLst>
                                    <p:cond delay="0"/>
                                  </p:stCondLst>
                                  <p:iterate type="el" backwards="0">
                                    <p:tmAbs val="0"/>
                                  </p:iterate>
                                  <p:childTnLst>
                                    <p:set>
                                      <p:cBhvr>
                                        <p:cTn id="10" fill="hold"/>
                                        <p:tgtEl>
                                          <p:spTgt spid="148"/>
                                        </p:tgtEl>
                                        <p:attrNameLst>
                                          <p:attrName>style.visibility</p:attrName>
                                        </p:attrNameLst>
                                      </p:cBhvr>
                                      <p:to>
                                        <p:strVal val="visible"/>
                                      </p:to>
                                    </p:set>
                                    <p:animEffect filter="fade" transition="in">
                                      <p:cBhvr>
                                        <p:cTn id="11" dur="500"/>
                                        <p:tgtEl>
                                          <p:spTgt spid="148"/>
                                        </p:tgtEl>
                                      </p:cBhvr>
                                    </p:animEffect>
                                  </p:childTnLst>
                                </p:cTn>
                              </p:par>
                            </p:childTnLst>
                          </p:cTn>
                        </p:par>
                        <p:par>
                          <p:cTn id="12" fill="hold">
                            <p:stCondLst>
                              <p:cond delay="1000"/>
                            </p:stCondLst>
                            <p:childTnLst>
                              <p:par>
                                <p:cTn id="13" presetClass="entr" nodeType="afterEffect" presetID="10" grpId="3" fill="hold">
                                  <p:stCondLst>
                                    <p:cond delay="0"/>
                                  </p:stCondLst>
                                  <p:iterate type="el" backwards="0">
                                    <p:tmAbs val="0"/>
                                  </p:iterate>
                                  <p:childTnLst>
                                    <p:set>
                                      <p:cBhvr>
                                        <p:cTn id="14" fill="hold"/>
                                        <p:tgtEl>
                                          <p:spTgt spid="151"/>
                                        </p:tgtEl>
                                        <p:attrNameLst>
                                          <p:attrName>style.visibility</p:attrName>
                                        </p:attrNameLst>
                                      </p:cBhvr>
                                      <p:to>
                                        <p:strVal val="visible"/>
                                      </p:to>
                                    </p:set>
                                    <p:animEffect filter="fade" transition="in">
                                      <p:cBhvr>
                                        <p:cTn id="15" dur="500"/>
                                        <p:tgtEl>
                                          <p:spTgt spid="151"/>
                                        </p:tgtEl>
                                      </p:cBhvr>
                                    </p:animEffect>
                                  </p:childTnLst>
                                </p:cTn>
                              </p:par>
                            </p:childTnLst>
                          </p:cTn>
                        </p:par>
                        <p:par>
                          <p:cTn id="16" fill="hold">
                            <p:stCondLst>
                              <p:cond delay="1500"/>
                            </p:stCondLst>
                            <p:childTnLst>
                              <p:par>
                                <p:cTn id="17" presetClass="entr" nodeType="afterEffect" presetID="10" grpId="4" fill="hold">
                                  <p:stCondLst>
                                    <p:cond delay="0"/>
                                  </p:stCondLst>
                                  <p:iterate type="el" backwards="0">
                                    <p:tmAbs val="0"/>
                                  </p:iterate>
                                  <p:childTnLst>
                                    <p:set>
                                      <p:cBhvr>
                                        <p:cTn id="18" fill="hold"/>
                                        <p:tgtEl>
                                          <p:spTgt spid="154"/>
                                        </p:tgtEl>
                                        <p:attrNameLst>
                                          <p:attrName>style.visibility</p:attrName>
                                        </p:attrNameLst>
                                      </p:cBhvr>
                                      <p:to>
                                        <p:strVal val="visible"/>
                                      </p:to>
                                    </p:set>
                                    <p:animEffect filter="fade" transition="in">
                                      <p:cBhvr>
                                        <p:cTn id="19" dur="500"/>
                                        <p:tgtEl>
                                          <p:spTgt spid="154"/>
                                        </p:tgtEl>
                                      </p:cBhvr>
                                    </p:animEffect>
                                  </p:childTnLst>
                                </p:cTn>
                              </p:par>
                            </p:childTnLst>
                          </p:cTn>
                        </p:par>
                        <p:par>
                          <p:cTn id="20" fill="hold">
                            <p:stCondLst>
                              <p:cond delay="2000"/>
                            </p:stCondLst>
                            <p:childTnLst>
                              <p:par>
                                <p:cTn id="21" presetClass="entr" nodeType="afterEffect" presetSubtype="4" presetID="2" grpId="5" fill="hold">
                                  <p:stCondLst>
                                    <p:cond delay="0"/>
                                  </p:stCondLst>
                                  <p:iterate type="el" backwards="0">
                                    <p:tmAbs val="0"/>
                                  </p:iterate>
                                  <p:childTnLst>
                                    <p:set>
                                      <p:cBhvr>
                                        <p:cTn id="22" fill="hold"/>
                                        <p:tgtEl>
                                          <p:spTgt spid="129"/>
                                        </p:tgtEl>
                                        <p:attrNameLst>
                                          <p:attrName>style.visibility</p:attrName>
                                        </p:attrNameLst>
                                      </p:cBhvr>
                                      <p:to>
                                        <p:strVal val="visible"/>
                                      </p:to>
                                    </p:set>
                                    <p:anim calcmode="lin" valueType="num">
                                      <p:cBhvr>
                                        <p:cTn id="23" dur="500" fill="hold"/>
                                        <p:tgtEl>
                                          <p:spTgt spid="129"/>
                                        </p:tgtEl>
                                        <p:attrNameLst>
                                          <p:attrName>ppt_x</p:attrName>
                                        </p:attrNameLst>
                                      </p:cBhvr>
                                      <p:tavLst>
                                        <p:tav tm="0">
                                          <p:val>
                                            <p:strVal val="#ppt_x"/>
                                          </p:val>
                                        </p:tav>
                                        <p:tav tm="100000">
                                          <p:val>
                                            <p:strVal val="#ppt_x"/>
                                          </p:val>
                                        </p:tav>
                                      </p:tavLst>
                                    </p:anim>
                                    <p:anim calcmode="lin" valueType="num">
                                      <p:cBhvr>
                                        <p:cTn id="24" dur="500" fill="hold"/>
                                        <p:tgtEl>
                                          <p:spTgt spid="129"/>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Class="entr" nodeType="afterEffect" presetSubtype="4" presetID="2" grpId="6" fill="hold">
                                  <p:stCondLst>
                                    <p:cond delay="0"/>
                                  </p:stCondLst>
                                  <p:iterate type="el" backwards="0">
                                    <p:tmAbs val="0"/>
                                  </p:iterate>
                                  <p:childTnLst>
                                    <p:set>
                                      <p:cBhvr>
                                        <p:cTn id="27" fill="hold"/>
                                        <p:tgtEl>
                                          <p:spTgt spid="137"/>
                                        </p:tgtEl>
                                        <p:attrNameLst>
                                          <p:attrName>style.visibility</p:attrName>
                                        </p:attrNameLst>
                                      </p:cBhvr>
                                      <p:to>
                                        <p:strVal val="visible"/>
                                      </p:to>
                                    </p:set>
                                    <p:anim calcmode="lin" valueType="num">
                                      <p:cBhvr>
                                        <p:cTn id="28" dur="500" fill="hold"/>
                                        <p:tgtEl>
                                          <p:spTgt spid="137"/>
                                        </p:tgtEl>
                                        <p:attrNameLst>
                                          <p:attrName>ppt_x</p:attrName>
                                        </p:attrNameLst>
                                      </p:cBhvr>
                                      <p:tavLst>
                                        <p:tav tm="0">
                                          <p:val>
                                            <p:strVal val="#ppt_x"/>
                                          </p:val>
                                        </p:tav>
                                        <p:tav tm="100000">
                                          <p:val>
                                            <p:strVal val="#ppt_x"/>
                                          </p:val>
                                        </p:tav>
                                      </p:tavLst>
                                    </p:anim>
                                    <p:anim calcmode="lin" valueType="num">
                                      <p:cBhvr>
                                        <p:cTn id="29" dur="500" fill="hold"/>
                                        <p:tgtEl>
                                          <p:spTgt spid="137"/>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Class="entr" nodeType="afterEffect" presetSubtype="4" presetID="2" grpId="7" fill="hold">
                                  <p:stCondLst>
                                    <p:cond delay="0"/>
                                  </p:stCondLst>
                                  <p:iterate type="el" backwards="0">
                                    <p:tmAbs val="0"/>
                                  </p:iterate>
                                  <p:childTnLst>
                                    <p:set>
                                      <p:cBhvr>
                                        <p:cTn id="32" fill="hold"/>
                                        <p:tgtEl>
                                          <p:spTgt spid="142"/>
                                        </p:tgtEl>
                                        <p:attrNameLst>
                                          <p:attrName>style.visibility</p:attrName>
                                        </p:attrNameLst>
                                      </p:cBhvr>
                                      <p:to>
                                        <p:strVal val="visible"/>
                                      </p:to>
                                    </p:set>
                                    <p:anim calcmode="lin" valueType="num">
                                      <p:cBhvr>
                                        <p:cTn id="33" dur="500" fill="hold"/>
                                        <p:tgtEl>
                                          <p:spTgt spid="142"/>
                                        </p:tgtEl>
                                        <p:attrNameLst>
                                          <p:attrName>ppt_x</p:attrName>
                                        </p:attrNameLst>
                                      </p:cBhvr>
                                      <p:tavLst>
                                        <p:tav tm="0">
                                          <p:val>
                                            <p:strVal val="#ppt_x"/>
                                          </p:val>
                                        </p:tav>
                                        <p:tav tm="100000">
                                          <p:val>
                                            <p:strVal val="#ppt_x"/>
                                          </p:val>
                                        </p:tav>
                                      </p:tavLst>
                                    </p:anim>
                                    <p:anim calcmode="lin" valueType="num">
                                      <p:cBhvr>
                                        <p:cTn id="34" dur="500" fill="hold"/>
                                        <p:tgtEl>
                                          <p:spTgt spid="142"/>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Class="entr" nodeType="afterEffect" presetSubtype="4" presetID="2" grpId="8" fill="hold">
                                  <p:stCondLst>
                                    <p:cond delay="0"/>
                                  </p:stCondLst>
                                  <p:iterate type="el" backwards="0">
                                    <p:tmAbs val="0"/>
                                  </p:iterate>
                                  <p:childTnLst>
                                    <p:set>
                                      <p:cBhvr>
                                        <p:cTn id="37" fill="hold"/>
                                        <p:tgtEl>
                                          <p:spTgt spid="132"/>
                                        </p:tgtEl>
                                        <p:attrNameLst>
                                          <p:attrName>style.visibility</p:attrName>
                                        </p:attrNameLst>
                                      </p:cBhvr>
                                      <p:to>
                                        <p:strVal val="visible"/>
                                      </p:to>
                                    </p:set>
                                    <p:anim calcmode="lin" valueType="num">
                                      <p:cBhvr>
                                        <p:cTn id="38" dur="500" fill="hold"/>
                                        <p:tgtEl>
                                          <p:spTgt spid="132"/>
                                        </p:tgtEl>
                                        <p:attrNameLst>
                                          <p:attrName>ppt_x</p:attrName>
                                        </p:attrNameLst>
                                      </p:cBhvr>
                                      <p:tavLst>
                                        <p:tav tm="0">
                                          <p:val>
                                            <p:strVal val="#ppt_x"/>
                                          </p:val>
                                        </p:tav>
                                        <p:tav tm="100000">
                                          <p:val>
                                            <p:strVal val="#ppt_x"/>
                                          </p:val>
                                        </p:tav>
                                      </p:tavLst>
                                    </p:anim>
                                    <p:anim calcmode="lin" valueType="num">
                                      <p:cBhvr>
                                        <p:cTn id="39" dur="500" fill="hold"/>
                                        <p:tgtEl>
                                          <p:spTgt spid="132"/>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Class="entr" nodeType="afterEffect" presetSubtype="8" presetID="22" grpId="9" fill="hold">
                                  <p:stCondLst>
                                    <p:cond delay="0"/>
                                  </p:stCondLst>
                                  <p:iterate type="el" backwards="0">
                                    <p:tmAbs val="0"/>
                                  </p:iterate>
                                  <p:childTnLst>
                                    <p:set>
                                      <p:cBhvr>
                                        <p:cTn id="42" fill="hold"/>
                                        <p:tgtEl>
                                          <p:spTgt spid="159"/>
                                        </p:tgtEl>
                                        <p:attrNameLst>
                                          <p:attrName>style.visibility</p:attrName>
                                        </p:attrNameLst>
                                      </p:cBhvr>
                                      <p:to>
                                        <p:strVal val="visible"/>
                                      </p:to>
                                    </p:set>
                                    <p:animEffect filter="wipe(left)" transition="in">
                                      <p:cBhvr>
                                        <p:cTn id="43" dur="500"/>
                                        <p:tgtEl>
                                          <p:spTgt spid="159"/>
                                        </p:tgtEl>
                                      </p:cBhvr>
                                    </p:animEffect>
                                  </p:childTnLst>
                                </p:cTn>
                              </p:par>
                            </p:childTnLst>
                          </p:cTn>
                        </p:par>
                        <p:par>
                          <p:cTn id="44" fill="hold">
                            <p:stCondLst>
                              <p:cond delay="4500"/>
                            </p:stCondLst>
                            <p:childTnLst>
                              <p:par>
                                <p:cTn id="45" presetClass="entr" nodeType="afterEffect" presetSubtype="8" presetID="22" grpId="10" fill="hold">
                                  <p:stCondLst>
                                    <p:cond delay="0"/>
                                  </p:stCondLst>
                                  <p:iterate type="el" backwards="0">
                                    <p:tmAbs val="0"/>
                                  </p:iterate>
                                  <p:childTnLst>
                                    <p:set>
                                      <p:cBhvr>
                                        <p:cTn id="46" fill="hold"/>
                                        <p:tgtEl>
                                          <p:spTgt spid="164"/>
                                        </p:tgtEl>
                                        <p:attrNameLst>
                                          <p:attrName>style.visibility</p:attrName>
                                        </p:attrNameLst>
                                      </p:cBhvr>
                                      <p:to>
                                        <p:strVal val="visible"/>
                                      </p:to>
                                    </p:set>
                                    <p:animEffect filter="wipe(left)" transition="in">
                                      <p:cBhvr>
                                        <p:cTn id="47" dur="500"/>
                                        <p:tgtEl>
                                          <p:spTgt spid="164"/>
                                        </p:tgtEl>
                                      </p:cBhvr>
                                    </p:animEffect>
                                  </p:childTnLst>
                                </p:cTn>
                              </p:par>
                            </p:childTnLst>
                          </p:cTn>
                        </p:par>
                        <p:par>
                          <p:cTn id="48" fill="hold">
                            <p:stCondLst>
                              <p:cond delay="5000"/>
                            </p:stCondLst>
                            <p:childTnLst>
                              <p:par>
                                <p:cTn id="49" presetClass="entr" nodeType="afterEffect" presetSubtype="8" presetID="22" grpId="11" fill="hold">
                                  <p:stCondLst>
                                    <p:cond delay="0"/>
                                  </p:stCondLst>
                                  <p:iterate type="el" backwards="0">
                                    <p:tmAbs val="0"/>
                                  </p:iterate>
                                  <p:childTnLst>
                                    <p:set>
                                      <p:cBhvr>
                                        <p:cTn id="50" fill="hold"/>
                                        <p:tgtEl>
                                          <p:spTgt spid="169"/>
                                        </p:tgtEl>
                                        <p:attrNameLst>
                                          <p:attrName>style.visibility</p:attrName>
                                        </p:attrNameLst>
                                      </p:cBhvr>
                                      <p:to>
                                        <p:strVal val="visible"/>
                                      </p:to>
                                    </p:set>
                                    <p:animEffect filter="wipe(left)" transition="in">
                                      <p:cBhvr>
                                        <p:cTn id="51" dur="500"/>
                                        <p:tgtEl>
                                          <p:spTgt spid="169"/>
                                        </p:tgtEl>
                                      </p:cBhvr>
                                    </p:animEffect>
                                  </p:childTnLst>
                                </p:cTn>
                              </p:par>
                            </p:childTnLst>
                          </p:cTn>
                        </p:par>
                        <p:par>
                          <p:cTn id="52" fill="hold">
                            <p:stCondLst>
                              <p:cond delay="5500"/>
                            </p:stCondLst>
                            <p:childTnLst>
                              <p:par>
                                <p:cTn id="53" presetClass="entr" nodeType="afterEffect" presetSubtype="8" presetID="22" grpId="12" fill="hold">
                                  <p:stCondLst>
                                    <p:cond delay="0"/>
                                  </p:stCondLst>
                                  <p:iterate type="el" backwards="0">
                                    <p:tmAbs val="0"/>
                                  </p:iterate>
                                  <p:childTnLst>
                                    <p:set>
                                      <p:cBhvr>
                                        <p:cTn id="54" fill="hold"/>
                                        <p:tgtEl>
                                          <p:spTgt spid="174"/>
                                        </p:tgtEl>
                                        <p:attrNameLst>
                                          <p:attrName>style.visibility</p:attrName>
                                        </p:attrNameLst>
                                      </p:cBhvr>
                                      <p:to>
                                        <p:strVal val="visible"/>
                                      </p:to>
                                    </p:set>
                                    <p:animEffect filter="wipe(left)" transition="in">
                                      <p:cBhvr>
                                        <p:cTn id="55" dur="500"/>
                                        <p:tgtEl>
                                          <p:spTgt spid="174"/>
                                        </p:tgtEl>
                                      </p:cBhvr>
                                    </p:animEffect>
                                  </p:childTnLst>
                                </p:cTn>
                              </p:par>
                            </p:childTnLst>
                          </p:cTn>
                        </p:par>
                        <p:par>
                          <p:cTn id="56" fill="hold">
                            <p:stCondLst>
                              <p:cond delay="6000"/>
                            </p:stCondLst>
                            <p:childTnLst>
                              <p:par>
                                <p:cTn id="57" presetClass="entr" nodeType="afterEffect" presetID="10" grpId="13" fill="hold">
                                  <p:stCondLst>
                                    <p:cond delay="0"/>
                                  </p:stCondLst>
                                  <p:iterate type="el" backwards="0">
                                    <p:tmAbs val="0"/>
                                  </p:iterate>
                                  <p:childTnLst>
                                    <p:set>
                                      <p:cBhvr>
                                        <p:cTn id="58" fill="hold"/>
                                        <p:tgtEl>
                                          <p:spTgt spid="175"/>
                                        </p:tgtEl>
                                        <p:attrNameLst>
                                          <p:attrName>style.visibility</p:attrName>
                                        </p:attrNameLst>
                                      </p:cBhvr>
                                      <p:to>
                                        <p:strVal val="visible"/>
                                      </p:to>
                                    </p:set>
                                    <p:animEffect filter="fade" transition="in">
                                      <p:cBhvr>
                                        <p:cTn id="59" dur="5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 grpId="13"/>
      <p:bldP build="whole" bldLvl="1" animBg="1" rev="0" advAuto="0" spid="145" grpId="1"/>
      <p:bldP build="whole" bldLvl="1" animBg="1" rev="0" advAuto="0" spid="159" grpId="9"/>
      <p:bldP build="whole" bldLvl="1" animBg="1" rev="0" advAuto="0" spid="129" grpId="5"/>
      <p:bldP build="whole" bldLvl="1" animBg="1" rev="0" advAuto="0" spid="164" grpId="10"/>
      <p:bldP build="whole" bldLvl="1" animBg="1" rev="0" advAuto="0" spid="154" grpId="4"/>
      <p:bldP build="whole" bldLvl="1" animBg="1" rev="0" advAuto="0" spid="142" grpId="7"/>
      <p:bldP build="whole" bldLvl="1" animBg="1" rev="0" advAuto="0" spid="148" grpId="2"/>
      <p:bldP build="whole" bldLvl="1" animBg="1" rev="0" advAuto="0" spid="151" grpId="3"/>
      <p:bldP build="whole" bldLvl="1" animBg="1" rev="0" advAuto="0" spid="174" grpId="12"/>
      <p:bldP build="whole" bldLvl="1" animBg="1" rev="0" advAuto="0" spid="137" grpId="6"/>
      <p:bldP build="whole" bldLvl="1" animBg="1" rev="0" advAuto="0" spid="132" grpId="8"/>
      <p:bldP build="whole" bldLvl="1" animBg="1" rev="0" advAuto="0" spid="169" grpId="1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77" name="AdobeStock_79048336.jpeg" descr="AdobeStock_79048336.jpeg"/>
          <p:cNvPicPr>
            <a:picLocks noChangeAspect="1"/>
          </p:cNvPicPr>
          <p:nvPr/>
        </p:nvPicPr>
        <p:blipFill>
          <a:blip r:embed="rId2">
            <a:extLst/>
          </a:blip>
          <a:srcRect l="17254" t="0" r="26602" b="0"/>
          <a:stretch>
            <a:fillRect/>
          </a:stretch>
        </p:blipFill>
        <p:spPr>
          <a:xfrm flipH="1">
            <a:off x="6376512" y="86452"/>
            <a:ext cx="5857415" cy="6955968"/>
          </a:xfrm>
          <a:prstGeom prst="rect">
            <a:avLst/>
          </a:prstGeom>
          <a:ln w="12700">
            <a:miter lim="400000"/>
          </a:ln>
        </p:spPr>
      </p:pic>
      <p:pic>
        <p:nvPicPr>
          <p:cNvPr id="178" name="PresentacionUNAD-5.png" descr="PresentacionUNAD-5.pn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79" name="AutoShape 22"/>
          <p:cNvSpPr/>
          <p:nvPr/>
        </p:nvSpPr>
        <p:spPr>
          <a:xfrm rot="16200000">
            <a:off x="1701163" y="1298356"/>
            <a:ext cx="2099439" cy="7350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ubicBezTo>
                  <a:pt x="0" y="21600"/>
                  <a:pt x="0" y="0"/>
                  <a:pt x="0" y="0"/>
                </a:cubicBezTo>
                <a:close/>
              </a:path>
            </a:pathLst>
          </a:custGeom>
          <a:solidFill>
            <a:srgbClr val="EA983E"/>
          </a:solidFill>
          <a:ln w="12700">
            <a:miter lim="400000"/>
          </a:ln>
        </p:spPr>
        <p:txBody>
          <a:bodyPr lIns="45718" tIns="45718" rIns="45718" bIns="45718" anchor="ctr"/>
          <a:lstStyle/>
          <a:p>
            <a:pPr algn="ctr">
              <a:defRPr sz="3000">
                <a:solidFill>
                  <a:srgbClr val="3C5996"/>
                </a:solidFill>
                <a:effectLst>
                  <a:outerShdw sx="100000" sy="100000" kx="0" ky="0" algn="b" rotWithShape="0" blurRad="38100" dist="38100" dir="2700000">
                    <a:srgbClr val="000000"/>
                  </a:outerShdw>
                </a:effectLst>
                <a:latin typeface="Gill Sans"/>
                <a:ea typeface="Gill Sans"/>
                <a:cs typeface="Gill Sans"/>
                <a:sym typeface="Gill Sans"/>
              </a:defRPr>
            </a:pPr>
          </a:p>
        </p:txBody>
      </p:sp>
      <p:sp>
        <p:nvSpPr>
          <p:cNvPr id="180" name="Rectangle 57"/>
          <p:cNvSpPr txBox="1"/>
          <p:nvPr/>
        </p:nvSpPr>
        <p:spPr>
          <a:xfrm>
            <a:off x="931911" y="4311691"/>
            <a:ext cx="3940178" cy="1361629"/>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a:defRPr b="1" sz="2000">
                <a:solidFill>
                  <a:srgbClr val="FFFFFF"/>
                </a:solidFill>
                <a:latin typeface="Arial"/>
                <a:ea typeface="Arial"/>
                <a:cs typeface="Arial"/>
                <a:sym typeface="Arial"/>
              </a:defRPr>
            </a:pPr>
            <a:r>
              <a:t>Lorem ipsum dolor sit amet, consectetur adipiscing elit</a:t>
            </a:r>
            <a:r>
              <a:rPr sz="2400"/>
              <a:t>. </a:t>
            </a:r>
            <a:r>
              <a:t>Lorem ipsum dolor sit amet, consectetur adipiscing elit</a:t>
            </a:r>
            <a:r>
              <a:rPr sz="2400"/>
              <a:t>. </a:t>
            </a:r>
          </a:p>
        </p:txBody>
      </p:sp>
      <p:sp>
        <p:nvSpPr>
          <p:cNvPr id="181" name="Rectangle 43"/>
          <p:cNvSpPr txBox="1"/>
          <p:nvPr/>
        </p:nvSpPr>
        <p:spPr>
          <a:xfrm>
            <a:off x="909976" y="2081264"/>
            <a:ext cx="5501282" cy="138786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a:spcBef>
                <a:spcPts val="2000"/>
              </a:spcBef>
              <a:defRPr sz="2200">
                <a:solidFill>
                  <a:srgbClr val="535353"/>
                </a:solidFill>
                <a:latin typeface="Arial"/>
                <a:ea typeface="Arial"/>
                <a:cs typeface="Arial"/>
                <a:sym typeface="Arial"/>
              </a:defRPr>
            </a:lvl1pPr>
          </a:lstStyle>
          <a:p>
            <a:pPr/>
            <a:r>
              <a:t>Lorem ipsum dolor sit amet, consectetur adipiscing elit. Suspendisse molestie mi et quam volutpat euismod. Quisque lectus ex, egestas sit amet turpis vestibulum, gravida.</a:t>
            </a:r>
          </a:p>
        </p:txBody>
      </p:sp>
      <p:sp>
        <p:nvSpPr>
          <p:cNvPr id="182" name="Título 1"/>
          <p:cNvSpPr txBox="1"/>
          <p:nvPr>
            <p:ph type="title"/>
          </p:nvPr>
        </p:nvSpPr>
        <p:spPr>
          <a:xfrm>
            <a:off x="592547" y="187686"/>
            <a:ext cx="9772771" cy="879931"/>
          </a:xfrm>
          <a:prstGeom prst="rect">
            <a:avLst/>
          </a:prstGeom>
        </p:spPr>
        <p:txBody>
          <a:bodyPr/>
          <a:lstStyle>
            <a:lvl1pPr>
              <a:defRPr sz="3000"/>
            </a:lvl1pPr>
          </a:lstStyle>
          <a:p>
            <a:pPr/>
            <a:r>
              <a:t>Título Diapositiva</a:t>
            </a:r>
          </a:p>
        </p:txBody>
      </p:sp>
      <p:sp>
        <p:nvSpPr>
          <p:cNvPr id="183" name="Rectángulo redondeado"/>
          <p:cNvSpPr/>
          <p:nvPr/>
        </p:nvSpPr>
        <p:spPr>
          <a:xfrm>
            <a:off x="-1854200" y="-3251200"/>
            <a:ext cx="1270000" cy="1270000"/>
          </a:xfrm>
          <a:prstGeom prst="roundRect">
            <a:avLst>
              <a:gd name="adj" fmla="val 15000"/>
            </a:avLst>
          </a:prstGeom>
          <a:solidFill>
            <a:srgbClr val="FFFFFF"/>
          </a:solidFill>
          <a:ln w="12700">
            <a:solidFill>
              <a:schemeClr val="accent1"/>
            </a:solidFill>
            <a:miter/>
          </a:ln>
        </p:spPr>
        <p:txBody>
          <a:bodyPr lIns="45718" tIns="45718" rIns="45718" bIns="45718"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177"/>
                                        </p:tgtEl>
                                        <p:attrNameLst>
                                          <p:attrName>style.visibility</p:attrName>
                                        </p:attrNameLst>
                                      </p:cBhvr>
                                      <p:to>
                                        <p:strVal val="visible"/>
                                      </p:to>
                                    </p:set>
                                    <p:anim calcmode="lin" valueType="num">
                                      <p:cBhvr>
                                        <p:cTn id="7" dur="1000" fill="hold"/>
                                        <p:tgtEl>
                                          <p:spTgt spid="177"/>
                                        </p:tgtEl>
                                        <p:attrNameLst>
                                          <p:attrName>ppt_w</p:attrName>
                                        </p:attrNameLst>
                                      </p:cBhvr>
                                      <p:tavLst>
                                        <p:tav tm="0">
                                          <p:val>
                                            <p:fltVal val="0"/>
                                          </p:val>
                                        </p:tav>
                                        <p:tav tm="100000">
                                          <p:val>
                                            <p:strVal val="#ppt_w"/>
                                          </p:val>
                                        </p:tav>
                                      </p:tavLst>
                                    </p:anim>
                                    <p:anim calcmode="lin" valueType="num">
                                      <p:cBhvr>
                                        <p:cTn id="8" dur="1000" fill="hold"/>
                                        <p:tgtEl>
                                          <p:spTgt spid="177"/>
                                        </p:tgtEl>
                                        <p:attrNameLst>
                                          <p:attrName>ppt_h</p:attrName>
                                        </p:attrNameLst>
                                      </p:cBhvr>
                                      <p:tavLst>
                                        <p:tav tm="0">
                                          <p:val>
                                            <p:fltVal val="0"/>
                                          </p:val>
                                        </p:tav>
                                        <p:tav tm="100000">
                                          <p:val>
                                            <p:strVal val="#ppt_h"/>
                                          </p:val>
                                        </p:tav>
                                      </p:tavLst>
                                    </p:anim>
                                    <p:anim calcmode="lin" valueType="num">
                                      <p:cBhvr>
                                        <p:cTn id="9" dur="1000" fill="hold"/>
                                        <p:tgtEl>
                                          <p:spTgt spid="17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Class="entr" nodeType="afterEffect" presetSubtype="10" presetID="19" grpId="2" fill="hold">
                                  <p:stCondLst>
                                    <p:cond delay="0"/>
                                  </p:stCondLst>
                                  <p:iterate type="el" backwards="0">
                                    <p:tmAbs val="0"/>
                                  </p:iterate>
                                  <p:childTnLst>
                                    <p:set>
                                      <p:cBhvr>
                                        <p:cTn id="13" fill="hold"/>
                                        <p:tgtEl>
                                          <p:spTgt spid="181"/>
                                        </p:tgtEl>
                                        <p:attrNameLst>
                                          <p:attrName>style.visibility</p:attrName>
                                        </p:attrNameLst>
                                      </p:cBhvr>
                                      <p:to>
                                        <p:strVal val="visible"/>
                                      </p:to>
                                    </p:set>
                                    <p:anim calcmode="lin" valueType="num">
                                      <p:cBhvr>
                                        <p:cTn id="14" dur="2000" fill="hold"/>
                                        <p:tgtEl>
                                          <p:spTgt spid="181"/>
                                        </p:tgtEl>
                                        <p:attrNameLst>
                                          <p:attrName>ppt_w</p:attrName>
                                        </p:attrNameLst>
                                      </p:cBhvr>
                                      <p:tavLst>
                                        <p:tav tm="0" fmla="#ppt_w*sin(2.5*pi*$)">
                                          <p:val>
                                            <p:fltVal val="0"/>
                                          </p:val>
                                        </p:tav>
                                        <p:tav tm="100000">
                                          <p:val>
                                            <p:fltVal val="1"/>
                                          </p:val>
                                        </p:tav>
                                      </p:tavLst>
                                    </p:anim>
                                    <p:anim calcmode="lin" valueType="num">
                                      <p:cBhvr>
                                        <p:cTn id="15" dur="2000" fill="hold"/>
                                        <p:tgtEl>
                                          <p:spTgt spid="181"/>
                                        </p:tgtEl>
                                        <p:attrNameLst>
                                          <p:attrName>ppt_h</p:attrName>
                                        </p:attrNameLst>
                                      </p:cBhvr>
                                      <p:tavLst>
                                        <p:tav tm="0">
                                          <p:val>
                                            <p:strVal val="#ppt_h"/>
                                          </p:val>
                                        </p:tav>
                                        <p:tav tm="100000">
                                          <p:val>
                                            <p:strVal val="#ppt_h"/>
                                          </p:val>
                                        </p:tav>
                                      </p:tavLst>
                                    </p:anim>
                                  </p:childTnLst>
                                </p:cTn>
                              </p:par>
                            </p:childTnLst>
                          </p:cTn>
                        </p:par>
                        <p:par>
                          <p:cTn id="16" fill="hold">
                            <p:stCondLst>
                              <p:cond delay="3000"/>
                            </p:stCondLst>
                            <p:childTnLst>
                              <p:par>
                                <p:cTn id="17" presetClass="entr" nodeType="afterEffect" presetID="10" grpId="3" fill="hold">
                                  <p:stCondLst>
                                    <p:cond delay="0"/>
                                  </p:stCondLst>
                                  <p:iterate type="el" backwards="0">
                                    <p:tmAbs val="0"/>
                                  </p:iterate>
                                  <p:childTnLst>
                                    <p:set>
                                      <p:cBhvr>
                                        <p:cTn id="18" fill="hold"/>
                                        <p:tgtEl>
                                          <p:spTgt spid="179"/>
                                        </p:tgtEl>
                                        <p:attrNameLst>
                                          <p:attrName>style.visibility</p:attrName>
                                        </p:attrNameLst>
                                      </p:cBhvr>
                                      <p:to>
                                        <p:strVal val="visible"/>
                                      </p:to>
                                    </p:set>
                                    <p:animEffect filter="fade" transition="in">
                                      <p:cBhvr>
                                        <p:cTn id="19" dur="500"/>
                                        <p:tgtEl>
                                          <p:spTgt spid="179"/>
                                        </p:tgtEl>
                                      </p:cBhvr>
                                    </p:animEffect>
                                  </p:childTnLst>
                                </p:cTn>
                              </p:par>
                            </p:childTnLst>
                          </p:cTn>
                        </p:par>
                        <p:par>
                          <p:cTn id="20" fill="hold">
                            <p:stCondLst>
                              <p:cond delay="3500"/>
                            </p:stCondLst>
                            <p:childTnLst>
                              <p:par>
                                <p:cTn id="21" presetClass="entr" nodeType="afterEffect" presetID="10" grpId="4" fill="hold">
                                  <p:stCondLst>
                                    <p:cond delay="0"/>
                                  </p:stCondLst>
                                  <p:iterate type="el" backwards="0">
                                    <p:tmAbs val="0"/>
                                  </p:iterate>
                                  <p:childTnLst>
                                    <p:set>
                                      <p:cBhvr>
                                        <p:cTn id="22" fill="hold"/>
                                        <p:tgtEl>
                                          <p:spTgt spid="180"/>
                                        </p:tgtEl>
                                        <p:attrNameLst>
                                          <p:attrName>style.visibility</p:attrName>
                                        </p:attrNameLst>
                                      </p:cBhvr>
                                      <p:to>
                                        <p:strVal val="visible"/>
                                      </p:to>
                                    </p:set>
                                    <p:animEffect filter="fade" transition="in">
                                      <p:cBhvr>
                                        <p:cTn id="23" dur="500"/>
                                        <p:tgtEl>
                                          <p:spTgt spid="180"/>
                                        </p:tgtEl>
                                      </p:cBhvr>
                                    </p:animEffect>
                                  </p:childTnLst>
                                </p:cTn>
                              </p:par>
                            </p:childTnLst>
                          </p:cTn>
                        </p:par>
                        <p:par>
                          <p:cTn id="24" fill="hold">
                            <p:stCondLst>
                              <p:cond delay="4000"/>
                            </p:stCondLst>
                            <p:childTnLst>
                              <p:par>
                                <p:cTn id="25" presetClass="entr" nodeType="afterEffect" presetID="10" grpId="5" fill="hold">
                                  <p:stCondLst>
                                    <p:cond delay="0"/>
                                  </p:stCondLst>
                                  <p:iterate type="el" backwards="0">
                                    <p:tmAbs val="0"/>
                                  </p:iterate>
                                  <p:childTnLst>
                                    <p:set>
                                      <p:cBhvr>
                                        <p:cTn id="26" fill="hold"/>
                                        <p:tgtEl>
                                          <p:spTgt spid="182"/>
                                        </p:tgtEl>
                                        <p:attrNameLst>
                                          <p:attrName>style.visibility</p:attrName>
                                        </p:attrNameLst>
                                      </p:cBhvr>
                                      <p:to>
                                        <p:strVal val="visible"/>
                                      </p:to>
                                    </p:set>
                                    <p:animEffect filter="fade" transition="in">
                                      <p:cBhvr>
                                        <p:cTn id="27" dur="5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 grpId="5"/>
      <p:bldP build="whole" bldLvl="1" animBg="1" rev="0" advAuto="0" spid="179" grpId="3"/>
      <p:bldP build="whole" bldLvl="1" animBg="1" rev="0" advAuto="0" spid="177" grpId="1"/>
      <p:bldP build="whole" bldLvl="1" animBg="1" rev="0" advAuto="0" spid="181" grpId="2"/>
      <p:bldP build="whole" bldLvl="1" animBg="1" rev="0" advAuto="0" spid="180" grpId="4"/>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85" name="AdobeStock_141698925.jpeg" descr="AdobeStock_141698925.jpeg"/>
          <p:cNvPicPr>
            <a:picLocks noChangeAspect="1"/>
          </p:cNvPicPr>
          <p:nvPr/>
        </p:nvPicPr>
        <p:blipFill>
          <a:blip r:embed="rId2">
            <a:extLst/>
          </a:blip>
          <a:srcRect l="26418" t="0" r="0" b="0"/>
          <a:stretch>
            <a:fillRect/>
          </a:stretch>
        </p:blipFill>
        <p:spPr>
          <a:xfrm flipH="1">
            <a:off x="-1808977" y="739441"/>
            <a:ext cx="7122311" cy="6452963"/>
          </a:xfrm>
          <a:prstGeom prst="rect">
            <a:avLst/>
          </a:prstGeom>
          <a:ln w="12700">
            <a:miter lim="400000"/>
          </a:ln>
        </p:spPr>
      </p:pic>
      <p:pic>
        <p:nvPicPr>
          <p:cNvPr id="186" name="PresentacionUNAD-6.png" descr="PresentacionUNAD-6.pn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87" name="Oval 4"/>
          <p:cNvSpPr/>
          <p:nvPr/>
        </p:nvSpPr>
        <p:spPr>
          <a:xfrm>
            <a:off x="6121255" y="1883745"/>
            <a:ext cx="949019" cy="949019"/>
          </a:xfrm>
          <a:prstGeom prst="ellipse">
            <a:avLst/>
          </a:prstGeom>
          <a:solidFill>
            <a:schemeClr val="accent4"/>
          </a:solidFill>
          <a:ln w="12700">
            <a:miter lim="400000"/>
          </a:ln>
        </p:spPr>
        <p:txBody>
          <a:bodyPr lIns="45718" tIns="45718" rIns="45718" bIns="45718" anchor="ctr"/>
          <a:lstStyle/>
          <a:p>
            <a:pPr algn="ctr">
              <a:defRPr>
                <a:solidFill>
                  <a:srgbClr val="FFFFFF"/>
                </a:solidFill>
                <a:latin typeface="Poppins ExtraLight"/>
                <a:ea typeface="Poppins ExtraLight"/>
                <a:cs typeface="Poppins ExtraLight"/>
                <a:sym typeface="Poppins ExtraLight"/>
              </a:defRPr>
            </a:pPr>
          </a:p>
        </p:txBody>
      </p:sp>
      <p:sp>
        <p:nvSpPr>
          <p:cNvPr id="188" name="Rectangle 12"/>
          <p:cNvSpPr txBox="1"/>
          <p:nvPr/>
        </p:nvSpPr>
        <p:spPr>
          <a:xfrm>
            <a:off x="7403389" y="2312696"/>
            <a:ext cx="3115644" cy="6004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50000"/>
              </a:lnSpc>
              <a:defRPr sz="1100">
                <a:latin typeface="Arial"/>
                <a:ea typeface="Arial"/>
                <a:cs typeface="Arial"/>
                <a:sym typeface="Arial"/>
              </a:defRPr>
            </a:lvl1pPr>
          </a:lstStyle>
          <a:p>
            <a:pPr/>
            <a:r>
              <a:t>Interactively procrastinate payoff content backward-compatible data cultivate optimal Leverage agile frameworks to provide</a:t>
            </a:r>
          </a:p>
        </p:txBody>
      </p:sp>
      <p:sp>
        <p:nvSpPr>
          <p:cNvPr id="189" name="TextBox 13"/>
          <p:cNvSpPr txBox="1"/>
          <p:nvPr/>
        </p:nvSpPr>
        <p:spPr>
          <a:xfrm>
            <a:off x="7403387" y="1996531"/>
            <a:ext cx="215798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53">
              <a:defRPr b="1">
                <a:solidFill>
                  <a:schemeClr val="accent4"/>
                </a:solidFill>
                <a:latin typeface="Arial"/>
                <a:ea typeface="Arial"/>
                <a:cs typeface="Arial"/>
                <a:sym typeface="Arial"/>
              </a:defRPr>
            </a:lvl1pPr>
          </a:lstStyle>
          <a:p>
            <a:pPr/>
            <a:r>
              <a:t>Título 1</a:t>
            </a:r>
          </a:p>
        </p:txBody>
      </p:sp>
      <p:sp>
        <p:nvSpPr>
          <p:cNvPr id="190" name="Oval 20"/>
          <p:cNvSpPr/>
          <p:nvPr/>
        </p:nvSpPr>
        <p:spPr>
          <a:xfrm>
            <a:off x="6121255" y="3217777"/>
            <a:ext cx="949019" cy="949020"/>
          </a:xfrm>
          <a:prstGeom prst="ellipse">
            <a:avLst/>
          </a:prstGeom>
          <a:solidFill>
            <a:schemeClr val="accent1"/>
          </a:solidFill>
          <a:ln w="12700">
            <a:miter lim="400000"/>
          </a:ln>
        </p:spPr>
        <p:txBody>
          <a:bodyPr lIns="45718" tIns="45718" rIns="45718" bIns="45718" anchor="ctr"/>
          <a:lstStyle/>
          <a:p>
            <a:pPr algn="ctr">
              <a:defRPr>
                <a:solidFill>
                  <a:srgbClr val="FFFFFF"/>
                </a:solidFill>
                <a:latin typeface="Poppins ExtraLight"/>
                <a:ea typeface="Poppins ExtraLight"/>
                <a:cs typeface="Poppins ExtraLight"/>
                <a:sym typeface="Poppins ExtraLight"/>
              </a:defRPr>
            </a:pPr>
          </a:p>
        </p:txBody>
      </p:sp>
      <p:sp>
        <p:nvSpPr>
          <p:cNvPr id="191" name="Rectangle 21"/>
          <p:cNvSpPr txBox="1"/>
          <p:nvPr/>
        </p:nvSpPr>
        <p:spPr>
          <a:xfrm>
            <a:off x="7403389" y="3665608"/>
            <a:ext cx="2906770" cy="6004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50000"/>
              </a:lnSpc>
              <a:defRPr sz="1100">
                <a:latin typeface="Arial"/>
                <a:ea typeface="Arial"/>
                <a:cs typeface="Arial"/>
                <a:sym typeface="Arial"/>
              </a:defRPr>
            </a:lvl1pPr>
          </a:lstStyle>
          <a:p>
            <a:pPr/>
            <a:r>
              <a:t>Interactively procrastinate payoff content backward-compatible data cultivate optimal Leverage agile frameworks to provide</a:t>
            </a:r>
          </a:p>
        </p:txBody>
      </p:sp>
      <p:sp>
        <p:nvSpPr>
          <p:cNvPr id="192" name="TextBox 22"/>
          <p:cNvSpPr txBox="1"/>
          <p:nvPr/>
        </p:nvSpPr>
        <p:spPr>
          <a:xfrm>
            <a:off x="7403387" y="3349442"/>
            <a:ext cx="215798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53">
              <a:defRPr b="1">
                <a:solidFill>
                  <a:schemeClr val="accent1"/>
                </a:solidFill>
                <a:latin typeface="Arial"/>
                <a:ea typeface="Arial"/>
                <a:cs typeface="Arial"/>
                <a:sym typeface="Arial"/>
              </a:defRPr>
            </a:lvl1pPr>
          </a:lstStyle>
          <a:p>
            <a:pPr/>
            <a:r>
              <a:t>Título 2</a:t>
            </a:r>
          </a:p>
        </p:txBody>
      </p:sp>
      <p:sp>
        <p:nvSpPr>
          <p:cNvPr id="193" name="Oval 23"/>
          <p:cNvSpPr/>
          <p:nvPr/>
        </p:nvSpPr>
        <p:spPr>
          <a:xfrm>
            <a:off x="6121255" y="4529463"/>
            <a:ext cx="949019" cy="949019"/>
          </a:xfrm>
          <a:prstGeom prst="ellipse">
            <a:avLst/>
          </a:prstGeom>
          <a:solidFill>
            <a:srgbClr val="3862A8"/>
          </a:solidFill>
          <a:ln w="12700">
            <a:miter lim="400000"/>
          </a:ln>
        </p:spPr>
        <p:txBody>
          <a:bodyPr lIns="45718" tIns="45718" rIns="45718" bIns="45718" anchor="ctr"/>
          <a:lstStyle/>
          <a:p>
            <a:pPr algn="ctr">
              <a:defRPr>
                <a:solidFill>
                  <a:srgbClr val="FFFFFF"/>
                </a:solidFill>
                <a:latin typeface="Poppins ExtraLight"/>
                <a:ea typeface="Poppins ExtraLight"/>
                <a:cs typeface="Poppins ExtraLight"/>
                <a:sym typeface="Poppins ExtraLight"/>
              </a:defRPr>
            </a:pPr>
          </a:p>
        </p:txBody>
      </p:sp>
      <p:sp>
        <p:nvSpPr>
          <p:cNvPr id="194" name="Rectangle 24"/>
          <p:cNvSpPr txBox="1"/>
          <p:nvPr/>
        </p:nvSpPr>
        <p:spPr>
          <a:xfrm>
            <a:off x="7403389" y="4977293"/>
            <a:ext cx="2778847" cy="6004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50000"/>
              </a:lnSpc>
              <a:defRPr sz="1100">
                <a:latin typeface="Arial"/>
                <a:ea typeface="Arial"/>
                <a:cs typeface="Arial"/>
                <a:sym typeface="Arial"/>
              </a:defRPr>
            </a:lvl1pPr>
          </a:lstStyle>
          <a:p>
            <a:pPr/>
            <a:r>
              <a:t>Interactively procrastinate payoff content backward-compatible data cultivate optimal Leverage agile frameworks to provide</a:t>
            </a:r>
          </a:p>
        </p:txBody>
      </p:sp>
      <p:sp>
        <p:nvSpPr>
          <p:cNvPr id="195" name="TextBox 25"/>
          <p:cNvSpPr txBox="1"/>
          <p:nvPr/>
        </p:nvSpPr>
        <p:spPr>
          <a:xfrm>
            <a:off x="7403387" y="4661129"/>
            <a:ext cx="2157986" cy="2592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53">
              <a:defRPr b="1">
                <a:solidFill>
                  <a:srgbClr val="3862A8"/>
                </a:solidFill>
                <a:latin typeface="Arial"/>
                <a:ea typeface="Arial"/>
                <a:cs typeface="Arial"/>
                <a:sym typeface="Arial"/>
              </a:defRPr>
            </a:lvl1pPr>
          </a:lstStyle>
          <a:p>
            <a:pPr/>
            <a:r>
              <a:t>Título 3</a:t>
            </a:r>
          </a:p>
        </p:txBody>
      </p:sp>
      <p:grpSp>
        <p:nvGrpSpPr>
          <p:cNvPr id="206" name="Group 258"/>
          <p:cNvGrpSpPr/>
          <p:nvPr/>
        </p:nvGrpSpPr>
        <p:grpSpPr>
          <a:xfrm>
            <a:off x="6502110" y="3561709"/>
            <a:ext cx="203806" cy="261153"/>
            <a:chOff x="0" y="0"/>
            <a:chExt cx="203805" cy="261151"/>
          </a:xfrm>
        </p:grpSpPr>
        <p:sp>
          <p:nvSpPr>
            <p:cNvPr id="196" name="Freeform 260"/>
            <p:cNvSpPr/>
            <p:nvPr/>
          </p:nvSpPr>
          <p:spPr>
            <a:xfrm>
              <a:off x="15439" y="79403"/>
              <a:ext cx="28234" cy="36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48" y="0"/>
                  </a:moveTo>
                  <a:lnTo>
                    <a:pt x="11501" y="0"/>
                  </a:lnTo>
                  <a:lnTo>
                    <a:pt x="12062" y="87"/>
                  </a:lnTo>
                  <a:lnTo>
                    <a:pt x="12792" y="175"/>
                  </a:lnTo>
                  <a:lnTo>
                    <a:pt x="13577" y="262"/>
                  </a:lnTo>
                  <a:lnTo>
                    <a:pt x="14475" y="437"/>
                  </a:lnTo>
                  <a:lnTo>
                    <a:pt x="15372" y="700"/>
                  </a:lnTo>
                  <a:lnTo>
                    <a:pt x="16326" y="1049"/>
                  </a:lnTo>
                  <a:lnTo>
                    <a:pt x="17224" y="1487"/>
                  </a:lnTo>
                  <a:lnTo>
                    <a:pt x="18122" y="2055"/>
                  </a:lnTo>
                  <a:lnTo>
                    <a:pt x="18963" y="2755"/>
                  </a:lnTo>
                  <a:lnTo>
                    <a:pt x="19749" y="3629"/>
                  </a:lnTo>
                  <a:lnTo>
                    <a:pt x="20422" y="4547"/>
                  </a:lnTo>
                  <a:lnTo>
                    <a:pt x="20927" y="5728"/>
                  </a:lnTo>
                  <a:lnTo>
                    <a:pt x="21263" y="7040"/>
                  </a:lnTo>
                  <a:lnTo>
                    <a:pt x="21544" y="8570"/>
                  </a:lnTo>
                  <a:lnTo>
                    <a:pt x="21544" y="8964"/>
                  </a:lnTo>
                  <a:lnTo>
                    <a:pt x="21600" y="9357"/>
                  </a:lnTo>
                  <a:lnTo>
                    <a:pt x="21600" y="10581"/>
                  </a:lnTo>
                  <a:lnTo>
                    <a:pt x="21544" y="11368"/>
                  </a:lnTo>
                  <a:lnTo>
                    <a:pt x="21488" y="12199"/>
                  </a:lnTo>
                  <a:lnTo>
                    <a:pt x="21319" y="13161"/>
                  </a:lnTo>
                  <a:lnTo>
                    <a:pt x="21151" y="14079"/>
                  </a:lnTo>
                  <a:lnTo>
                    <a:pt x="20871" y="15041"/>
                  </a:lnTo>
                  <a:lnTo>
                    <a:pt x="20478" y="16047"/>
                  </a:lnTo>
                  <a:lnTo>
                    <a:pt x="20029" y="16965"/>
                  </a:lnTo>
                  <a:lnTo>
                    <a:pt x="19412" y="17883"/>
                  </a:lnTo>
                  <a:lnTo>
                    <a:pt x="18683" y="18758"/>
                  </a:lnTo>
                  <a:lnTo>
                    <a:pt x="17785" y="19545"/>
                  </a:lnTo>
                  <a:lnTo>
                    <a:pt x="16719" y="20245"/>
                  </a:lnTo>
                  <a:lnTo>
                    <a:pt x="15597" y="20813"/>
                  </a:lnTo>
                  <a:lnTo>
                    <a:pt x="14194" y="21206"/>
                  </a:lnTo>
                  <a:lnTo>
                    <a:pt x="12623" y="21513"/>
                  </a:lnTo>
                  <a:lnTo>
                    <a:pt x="10828" y="21600"/>
                  </a:lnTo>
                  <a:lnTo>
                    <a:pt x="10716" y="21600"/>
                  </a:lnTo>
                  <a:lnTo>
                    <a:pt x="8977" y="21513"/>
                  </a:lnTo>
                  <a:lnTo>
                    <a:pt x="7406" y="21206"/>
                  </a:lnTo>
                  <a:lnTo>
                    <a:pt x="6003" y="20769"/>
                  </a:lnTo>
                  <a:lnTo>
                    <a:pt x="4825" y="20201"/>
                  </a:lnTo>
                  <a:lnTo>
                    <a:pt x="3815" y="19545"/>
                  </a:lnTo>
                  <a:lnTo>
                    <a:pt x="2917" y="18714"/>
                  </a:lnTo>
                  <a:lnTo>
                    <a:pt x="2188" y="17883"/>
                  </a:lnTo>
                  <a:lnTo>
                    <a:pt x="1571" y="16965"/>
                  </a:lnTo>
                  <a:lnTo>
                    <a:pt x="1066" y="16047"/>
                  </a:lnTo>
                  <a:lnTo>
                    <a:pt x="729" y="15041"/>
                  </a:lnTo>
                  <a:lnTo>
                    <a:pt x="393" y="14079"/>
                  </a:lnTo>
                  <a:lnTo>
                    <a:pt x="224" y="13117"/>
                  </a:lnTo>
                  <a:lnTo>
                    <a:pt x="112" y="12199"/>
                  </a:lnTo>
                  <a:lnTo>
                    <a:pt x="0" y="11368"/>
                  </a:lnTo>
                  <a:lnTo>
                    <a:pt x="0" y="9357"/>
                  </a:lnTo>
                  <a:lnTo>
                    <a:pt x="56" y="8964"/>
                  </a:lnTo>
                  <a:lnTo>
                    <a:pt x="56" y="8570"/>
                  </a:lnTo>
                  <a:lnTo>
                    <a:pt x="281" y="7040"/>
                  </a:lnTo>
                  <a:lnTo>
                    <a:pt x="673" y="5728"/>
                  </a:lnTo>
                  <a:lnTo>
                    <a:pt x="1178" y="4547"/>
                  </a:lnTo>
                  <a:lnTo>
                    <a:pt x="1795" y="3629"/>
                  </a:lnTo>
                  <a:lnTo>
                    <a:pt x="2581" y="2755"/>
                  </a:lnTo>
                  <a:lnTo>
                    <a:pt x="3422" y="2055"/>
                  </a:lnTo>
                  <a:lnTo>
                    <a:pt x="4376" y="1487"/>
                  </a:lnTo>
                  <a:lnTo>
                    <a:pt x="5274" y="1049"/>
                  </a:lnTo>
                  <a:lnTo>
                    <a:pt x="6228" y="700"/>
                  </a:lnTo>
                  <a:lnTo>
                    <a:pt x="7125" y="437"/>
                  </a:lnTo>
                  <a:lnTo>
                    <a:pt x="8023" y="262"/>
                  </a:lnTo>
                  <a:lnTo>
                    <a:pt x="8808" y="175"/>
                  </a:lnTo>
                  <a:lnTo>
                    <a:pt x="9538" y="87"/>
                  </a:lnTo>
                  <a:lnTo>
                    <a:pt x="10043" y="0"/>
                  </a:lnTo>
                  <a:lnTo>
                    <a:pt x="10548"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197" name="Freeform 261"/>
            <p:cNvSpPr/>
            <p:nvPr/>
          </p:nvSpPr>
          <p:spPr>
            <a:xfrm>
              <a:off x="63522" y="79403"/>
              <a:ext cx="28235" cy="36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48" y="0"/>
                  </a:moveTo>
                  <a:lnTo>
                    <a:pt x="11501" y="0"/>
                  </a:lnTo>
                  <a:lnTo>
                    <a:pt x="12118" y="87"/>
                  </a:lnTo>
                  <a:lnTo>
                    <a:pt x="12792" y="175"/>
                  </a:lnTo>
                  <a:lnTo>
                    <a:pt x="13577" y="262"/>
                  </a:lnTo>
                  <a:lnTo>
                    <a:pt x="14475" y="437"/>
                  </a:lnTo>
                  <a:lnTo>
                    <a:pt x="15429" y="700"/>
                  </a:lnTo>
                  <a:lnTo>
                    <a:pt x="16326" y="1049"/>
                  </a:lnTo>
                  <a:lnTo>
                    <a:pt x="17280" y="1487"/>
                  </a:lnTo>
                  <a:lnTo>
                    <a:pt x="18178" y="2055"/>
                  </a:lnTo>
                  <a:lnTo>
                    <a:pt x="18963" y="2755"/>
                  </a:lnTo>
                  <a:lnTo>
                    <a:pt x="19805" y="3629"/>
                  </a:lnTo>
                  <a:lnTo>
                    <a:pt x="20422" y="4547"/>
                  </a:lnTo>
                  <a:lnTo>
                    <a:pt x="20983" y="5728"/>
                  </a:lnTo>
                  <a:lnTo>
                    <a:pt x="21376" y="7040"/>
                  </a:lnTo>
                  <a:lnTo>
                    <a:pt x="21544" y="8570"/>
                  </a:lnTo>
                  <a:lnTo>
                    <a:pt x="21544" y="8657"/>
                  </a:lnTo>
                  <a:lnTo>
                    <a:pt x="21600" y="8964"/>
                  </a:lnTo>
                  <a:lnTo>
                    <a:pt x="21600" y="11368"/>
                  </a:lnTo>
                  <a:lnTo>
                    <a:pt x="21488" y="12199"/>
                  </a:lnTo>
                  <a:lnTo>
                    <a:pt x="21376" y="13161"/>
                  </a:lnTo>
                  <a:lnTo>
                    <a:pt x="21151" y="14079"/>
                  </a:lnTo>
                  <a:lnTo>
                    <a:pt x="20871" y="15041"/>
                  </a:lnTo>
                  <a:lnTo>
                    <a:pt x="20534" y="16047"/>
                  </a:lnTo>
                  <a:lnTo>
                    <a:pt x="20029" y="16965"/>
                  </a:lnTo>
                  <a:lnTo>
                    <a:pt x="19412" y="17883"/>
                  </a:lnTo>
                  <a:lnTo>
                    <a:pt x="18683" y="18758"/>
                  </a:lnTo>
                  <a:lnTo>
                    <a:pt x="17785" y="19545"/>
                  </a:lnTo>
                  <a:lnTo>
                    <a:pt x="16719" y="20245"/>
                  </a:lnTo>
                  <a:lnTo>
                    <a:pt x="15597" y="20813"/>
                  </a:lnTo>
                  <a:lnTo>
                    <a:pt x="14194" y="21206"/>
                  </a:lnTo>
                  <a:lnTo>
                    <a:pt x="12679" y="21513"/>
                  </a:lnTo>
                  <a:lnTo>
                    <a:pt x="10940" y="21600"/>
                  </a:lnTo>
                  <a:lnTo>
                    <a:pt x="10716" y="21600"/>
                  </a:lnTo>
                  <a:lnTo>
                    <a:pt x="8977" y="21513"/>
                  </a:lnTo>
                  <a:lnTo>
                    <a:pt x="7406" y="21206"/>
                  </a:lnTo>
                  <a:lnTo>
                    <a:pt x="6059" y="20813"/>
                  </a:lnTo>
                  <a:lnTo>
                    <a:pt x="4881" y="20245"/>
                  </a:lnTo>
                  <a:lnTo>
                    <a:pt x="3815" y="19545"/>
                  </a:lnTo>
                  <a:lnTo>
                    <a:pt x="2974" y="18758"/>
                  </a:lnTo>
                  <a:lnTo>
                    <a:pt x="2244" y="17883"/>
                  </a:lnTo>
                  <a:lnTo>
                    <a:pt x="1627" y="16965"/>
                  </a:lnTo>
                  <a:lnTo>
                    <a:pt x="1178" y="16047"/>
                  </a:lnTo>
                  <a:lnTo>
                    <a:pt x="729" y="15041"/>
                  </a:lnTo>
                  <a:lnTo>
                    <a:pt x="505" y="14079"/>
                  </a:lnTo>
                  <a:lnTo>
                    <a:pt x="224" y="13161"/>
                  </a:lnTo>
                  <a:lnTo>
                    <a:pt x="112" y="12199"/>
                  </a:lnTo>
                  <a:lnTo>
                    <a:pt x="56" y="11368"/>
                  </a:lnTo>
                  <a:lnTo>
                    <a:pt x="0" y="10581"/>
                  </a:lnTo>
                  <a:lnTo>
                    <a:pt x="0" y="9357"/>
                  </a:lnTo>
                  <a:lnTo>
                    <a:pt x="56" y="8964"/>
                  </a:lnTo>
                  <a:lnTo>
                    <a:pt x="56" y="8657"/>
                  </a:lnTo>
                  <a:lnTo>
                    <a:pt x="112" y="8570"/>
                  </a:lnTo>
                  <a:lnTo>
                    <a:pt x="281" y="7040"/>
                  </a:lnTo>
                  <a:lnTo>
                    <a:pt x="673" y="5728"/>
                  </a:lnTo>
                  <a:lnTo>
                    <a:pt x="1234" y="4547"/>
                  </a:lnTo>
                  <a:lnTo>
                    <a:pt x="1908" y="3629"/>
                  </a:lnTo>
                  <a:lnTo>
                    <a:pt x="2637" y="2755"/>
                  </a:lnTo>
                  <a:lnTo>
                    <a:pt x="3478" y="2055"/>
                  </a:lnTo>
                  <a:lnTo>
                    <a:pt x="4376" y="1487"/>
                  </a:lnTo>
                  <a:lnTo>
                    <a:pt x="5330" y="1049"/>
                  </a:lnTo>
                  <a:lnTo>
                    <a:pt x="6228" y="700"/>
                  </a:lnTo>
                  <a:lnTo>
                    <a:pt x="7181" y="437"/>
                  </a:lnTo>
                  <a:lnTo>
                    <a:pt x="8023" y="262"/>
                  </a:lnTo>
                  <a:lnTo>
                    <a:pt x="8864" y="175"/>
                  </a:lnTo>
                  <a:lnTo>
                    <a:pt x="9538" y="87"/>
                  </a:lnTo>
                  <a:lnTo>
                    <a:pt x="10155" y="0"/>
                  </a:lnTo>
                  <a:lnTo>
                    <a:pt x="10548"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198" name="Freeform 262"/>
            <p:cNvSpPr/>
            <p:nvPr/>
          </p:nvSpPr>
          <p:spPr>
            <a:xfrm>
              <a:off x="111606" y="79403"/>
              <a:ext cx="28235" cy="36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91" y="0"/>
                  </a:moveTo>
                  <a:lnTo>
                    <a:pt x="11501" y="0"/>
                  </a:lnTo>
                  <a:lnTo>
                    <a:pt x="12062" y="87"/>
                  </a:lnTo>
                  <a:lnTo>
                    <a:pt x="12792" y="175"/>
                  </a:lnTo>
                  <a:lnTo>
                    <a:pt x="13577" y="262"/>
                  </a:lnTo>
                  <a:lnTo>
                    <a:pt x="14475" y="437"/>
                  </a:lnTo>
                  <a:lnTo>
                    <a:pt x="15372" y="700"/>
                  </a:lnTo>
                  <a:lnTo>
                    <a:pt x="16326" y="1049"/>
                  </a:lnTo>
                  <a:lnTo>
                    <a:pt x="17224" y="1487"/>
                  </a:lnTo>
                  <a:lnTo>
                    <a:pt x="18178" y="2055"/>
                  </a:lnTo>
                  <a:lnTo>
                    <a:pt x="19019" y="2755"/>
                  </a:lnTo>
                  <a:lnTo>
                    <a:pt x="19805" y="3629"/>
                  </a:lnTo>
                  <a:lnTo>
                    <a:pt x="20422" y="4547"/>
                  </a:lnTo>
                  <a:lnTo>
                    <a:pt x="20927" y="5728"/>
                  </a:lnTo>
                  <a:lnTo>
                    <a:pt x="21319" y="7040"/>
                  </a:lnTo>
                  <a:lnTo>
                    <a:pt x="21488" y="8570"/>
                  </a:lnTo>
                  <a:lnTo>
                    <a:pt x="21544" y="8657"/>
                  </a:lnTo>
                  <a:lnTo>
                    <a:pt x="21544" y="8964"/>
                  </a:lnTo>
                  <a:lnTo>
                    <a:pt x="21600" y="9357"/>
                  </a:lnTo>
                  <a:lnTo>
                    <a:pt x="21600" y="10581"/>
                  </a:lnTo>
                  <a:lnTo>
                    <a:pt x="21544" y="11368"/>
                  </a:lnTo>
                  <a:lnTo>
                    <a:pt x="21488" y="12199"/>
                  </a:lnTo>
                  <a:lnTo>
                    <a:pt x="21376" y="13161"/>
                  </a:lnTo>
                  <a:lnTo>
                    <a:pt x="21151" y="14079"/>
                  </a:lnTo>
                  <a:lnTo>
                    <a:pt x="20871" y="15041"/>
                  </a:lnTo>
                  <a:lnTo>
                    <a:pt x="20478" y="16047"/>
                  </a:lnTo>
                  <a:lnTo>
                    <a:pt x="19973" y="16965"/>
                  </a:lnTo>
                  <a:lnTo>
                    <a:pt x="19356" y="17883"/>
                  </a:lnTo>
                  <a:lnTo>
                    <a:pt x="18626" y="18758"/>
                  </a:lnTo>
                  <a:lnTo>
                    <a:pt x="17785" y="19545"/>
                  </a:lnTo>
                  <a:lnTo>
                    <a:pt x="16775" y="20245"/>
                  </a:lnTo>
                  <a:lnTo>
                    <a:pt x="15541" y="20813"/>
                  </a:lnTo>
                  <a:lnTo>
                    <a:pt x="14194" y="21206"/>
                  </a:lnTo>
                  <a:lnTo>
                    <a:pt x="12623" y="21513"/>
                  </a:lnTo>
                  <a:lnTo>
                    <a:pt x="10884" y="21600"/>
                  </a:lnTo>
                  <a:lnTo>
                    <a:pt x="10716" y="21600"/>
                  </a:lnTo>
                  <a:lnTo>
                    <a:pt x="8921" y="21513"/>
                  </a:lnTo>
                  <a:lnTo>
                    <a:pt x="7406" y="21206"/>
                  </a:lnTo>
                  <a:lnTo>
                    <a:pt x="6003" y="20813"/>
                  </a:lnTo>
                  <a:lnTo>
                    <a:pt x="4881" y="20245"/>
                  </a:lnTo>
                  <a:lnTo>
                    <a:pt x="3815" y="19545"/>
                  </a:lnTo>
                  <a:lnTo>
                    <a:pt x="2917" y="18758"/>
                  </a:lnTo>
                  <a:lnTo>
                    <a:pt x="2188" y="17883"/>
                  </a:lnTo>
                  <a:lnTo>
                    <a:pt x="1571" y="16965"/>
                  </a:lnTo>
                  <a:lnTo>
                    <a:pt x="1122" y="16047"/>
                  </a:lnTo>
                  <a:lnTo>
                    <a:pt x="729" y="15041"/>
                  </a:lnTo>
                  <a:lnTo>
                    <a:pt x="449" y="14079"/>
                  </a:lnTo>
                  <a:lnTo>
                    <a:pt x="281" y="13161"/>
                  </a:lnTo>
                  <a:lnTo>
                    <a:pt x="112" y="12199"/>
                  </a:lnTo>
                  <a:lnTo>
                    <a:pt x="0" y="11368"/>
                  </a:lnTo>
                  <a:lnTo>
                    <a:pt x="0" y="8964"/>
                  </a:lnTo>
                  <a:lnTo>
                    <a:pt x="56" y="8657"/>
                  </a:lnTo>
                  <a:lnTo>
                    <a:pt x="56" y="8570"/>
                  </a:lnTo>
                  <a:lnTo>
                    <a:pt x="281" y="7040"/>
                  </a:lnTo>
                  <a:lnTo>
                    <a:pt x="673" y="5728"/>
                  </a:lnTo>
                  <a:lnTo>
                    <a:pt x="1178" y="4547"/>
                  </a:lnTo>
                  <a:lnTo>
                    <a:pt x="1851" y="3629"/>
                  </a:lnTo>
                  <a:lnTo>
                    <a:pt x="2637" y="2755"/>
                  </a:lnTo>
                  <a:lnTo>
                    <a:pt x="3478" y="2055"/>
                  </a:lnTo>
                  <a:lnTo>
                    <a:pt x="4376" y="1487"/>
                  </a:lnTo>
                  <a:lnTo>
                    <a:pt x="5274" y="1049"/>
                  </a:lnTo>
                  <a:lnTo>
                    <a:pt x="6284" y="700"/>
                  </a:lnTo>
                  <a:lnTo>
                    <a:pt x="7181" y="437"/>
                  </a:lnTo>
                  <a:lnTo>
                    <a:pt x="8023" y="262"/>
                  </a:lnTo>
                  <a:lnTo>
                    <a:pt x="8808" y="175"/>
                  </a:lnTo>
                  <a:lnTo>
                    <a:pt x="9538" y="87"/>
                  </a:lnTo>
                  <a:lnTo>
                    <a:pt x="10099" y="0"/>
                  </a:lnTo>
                  <a:lnTo>
                    <a:pt x="10491"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199" name="Freeform 263"/>
            <p:cNvSpPr/>
            <p:nvPr/>
          </p:nvSpPr>
          <p:spPr>
            <a:xfrm>
              <a:off x="159690" y="79403"/>
              <a:ext cx="28234" cy="36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4" y="0"/>
                  </a:moveTo>
                  <a:lnTo>
                    <a:pt x="11557" y="0"/>
                  </a:lnTo>
                  <a:lnTo>
                    <a:pt x="12118" y="87"/>
                  </a:lnTo>
                  <a:lnTo>
                    <a:pt x="12848" y="175"/>
                  </a:lnTo>
                  <a:lnTo>
                    <a:pt x="13633" y="262"/>
                  </a:lnTo>
                  <a:lnTo>
                    <a:pt x="14531" y="437"/>
                  </a:lnTo>
                  <a:lnTo>
                    <a:pt x="15429" y="700"/>
                  </a:lnTo>
                  <a:lnTo>
                    <a:pt x="16326" y="1049"/>
                  </a:lnTo>
                  <a:lnTo>
                    <a:pt x="17280" y="1487"/>
                  </a:lnTo>
                  <a:lnTo>
                    <a:pt x="18178" y="2055"/>
                  </a:lnTo>
                  <a:lnTo>
                    <a:pt x="19019" y="2755"/>
                  </a:lnTo>
                  <a:lnTo>
                    <a:pt x="19805" y="3629"/>
                  </a:lnTo>
                  <a:lnTo>
                    <a:pt x="20478" y="4547"/>
                  </a:lnTo>
                  <a:lnTo>
                    <a:pt x="20983" y="5728"/>
                  </a:lnTo>
                  <a:lnTo>
                    <a:pt x="21376" y="7040"/>
                  </a:lnTo>
                  <a:lnTo>
                    <a:pt x="21544" y="8570"/>
                  </a:lnTo>
                  <a:lnTo>
                    <a:pt x="21544" y="8964"/>
                  </a:lnTo>
                  <a:lnTo>
                    <a:pt x="21600" y="9357"/>
                  </a:lnTo>
                  <a:lnTo>
                    <a:pt x="21600" y="11368"/>
                  </a:lnTo>
                  <a:lnTo>
                    <a:pt x="21488" y="12199"/>
                  </a:lnTo>
                  <a:lnTo>
                    <a:pt x="21376" y="13161"/>
                  </a:lnTo>
                  <a:lnTo>
                    <a:pt x="21207" y="14079"/>
                  </a:lnTo>
                  <a:lnTo>
                    <a:pt x="20871" y="15041"/>
                  </a:lnTo>
                  <a:lnTo>
                    <a:pt x="20534" y="16047"/>
                  </a:lnTo>
                  <a:lnTo>
                    <a:pt x="20029" y="16965"/>
                  </a:lnTo>
                  <a:lnTo>
                    <a:pt x="19412" y="17883"/>
                  </a:lnTo>
                  <a:lnTo>
                    <a:pt x="18683" y="18758"/>
                  </a:lnTo>
                  <a:lnTo>
                    <a:pt x="17785" y="19545"/>
                  </a:lnTo>
                  <a:lnTo>
                    <a:pt x="16775" y="20245"/>
                  </a:lnTo>
                  <a:lnTo>
                    <a:pt x="15597" y="20813"/>
                  </a:lnTo>
                  <a:lnTo>
                    <a:pt x="14194" y="21206"/>
                  </a:lnTo>
                  <a:lnTo>
                    <a:pt x="12623" y="21513"/>
                  </a:lnTo>
                  <a:lnTo>
                    <a:pt x="10884" y="21600"/>
                  </a:lnTo>
                  <a:lnTo>
                    <a:pt x="10772" y="21600"/>
                  </a:lnTo>
                  <a:lnTo>
                    <a:pt x="8977" y="21513"/>
                  </a:lnTo>
                  <a:lnTo>
                    <a:pt x="7406" y="21206"/>
                  </a:lnTo>
                  <a:lnTo>
                    <a:pt x="6003" y="20813"/>
                  </a:lnTo>
                  <a:lnTo>
                    <a:pt x="4881" y="20245"/>
                  </a:lnTo>
                  <a:lnTo>
                    <a:pt x="3871" y="19545"/>
                  </a:lnTo>
                  <a:lnTo>
                    <a:pt x="2917" y="18758"/>
                  </a:lnTo>
                  <a:lnTo>
                    <a:pt x="2188" y="17883"/>
                  </a:lnTo>
                  <a:lnTo>
                    <a:pt x="1627" y="16965"/>
                  </a:lnTo>
                  <a:lnTo>
                    <a:pt x="1122" y="16047"/>
                  </a:lnTo>
                  <a:lnTo>
                    <a:pt x="729" y="15041"/>
                  </a:lnTo>
                  <a:lnTo>
                    <a:pt x="449" y="14079"/>
                  </a:lnTo>
                  <a:lnTo>
                    <a:pt x="281" y="13161"/>
                  </a:lnTo>
                  <a:lnTo>
                    <a:pt x="168" y="12199"/>
                  </a:lnTo>
                  <a:lnTo>
                    <a:pt x="112" y="11368"/>
                  </a:lnTo>
                  <a:lnTo>
                    <a:pt x="0" y="10581"/>
                  </a:lnTo>
                  <a:lnTo>
                    <a:pt x="0" y="9357"/>
                  </a:lnTo>
                  <a:lnTo>
                    <a:pt x="112" y="8964"/>
                  </a:lnTo>
                  <a:lnTo>
                    <a:pt x="112" y="8570"/>
                  </a:lnTo>
                  <a:lnTo>
                    <a:pt x="337" y="7040"/>
                  </a:lnTo>
                  <a:lnTo>
                    <a:pt x="673" y="5728"/>
                  </a:lnTo>
                  <a:lnTo>
                    <a:pt x="1234" y="4547"/>
                  </a:lnTo>
                  <a:lnTo>
                    <a:pt x="1908" y="3542"/>
                  </a:lnTo>
                  <a:lnTo>
                    <a:pt x="2637" y="2755"/>
                  </a:lnTo>
                  <a:lnTo>
                    <a:pt x="3478" y="2055"/>
                  </a:lnTo>
                  <a:lnTo>
                    <a:pt x="4376" y="1487"/>
                  </a:lnTo>
                  <a:lnTo>
                    <a:pt x="5330" y="1049"/>
                  </a:lnTo>
                  <a:lnTo>
                    <a:pt x="6284" y="700"/>
                  </a:lnTo>
                  <a:lnTo>
                    <a:pt x="7181" y="437"/>
                  </a:lnTo>
                  <a:lnTo>
                    <a:pt x="8023" y="262"/>
                  </a:lnTo>
                  <a:lnTo>
                    <a:pt x="8808" y="131"/>
                  </a:lnTo>
                  <a:lnTo>
                    <a:pt x="9538" y="87"/>
                  </a:lnTo>
                  <a:lnTo>
                    <a:pt x="10155" y="0"/>
                  </a:lnTo>
                  <a:lnTo>
                    <a:pt x="10604"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00" name="Freeform 264"/>
            <p:cNvSpPr/>
            <p:nvPr/>
          </p:nvSpPr>
          <p:spPr>
            <a:xfrm>
              <a:off x="-1" y="119987"/>
              <a:ext cx="203807" cy="1411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89" y="0"/>
                  </a:moveTo>
                  <a:lnTo>
                    <a:pt x="3228" y="0"/>
                  </a:lnTo>
                  <a:lnTo>
                    <a:pt x="3283" y="11"/>
                  </a:lnTo>
                  <a:lnTo>
                    <a:pt x="3337" y="34"/>
                  </a:lnTo>
                  <a:lnTo>
                    <a:pt x="3408" y="68"/>
                  </a:lnTo>
                  <a:lnTo>
                    <a:pt x="3454" y="113"/>
                  </a:lnTo>
                  <a:lnTo>
                    <a:pt x="3517" y="169"/>
                  </a:lnTo>
                  <a:lnTo>
                    <a:pt x="3548" y="259"/>
                  </a:lnTo>
                  <a:lnTo>
                    <a:pt x="3571" y="371"/>
                  </a:lnTo>
                  <a:lnTo>
                    <a:pt x="3579" y="484"/>
                  </a:lnTo>
                  <a:lnTo>
                    <a:pt x="3564" y="641"/>
                  </a:lnTo>
                  <a:lnTo>
                    <a:pt x="3517" y="833"/>
                  </a:lnTo>
                  <a:lnTo>
                    <a:pt x="3439" y="1046"/>
                  </a:lnTo>
                  <a:lnTo>
                    <a:pt x="3322" y="1305"/>
                  </a:lnTo>
                  <a:lnTo>
                    <a:pt x="3673" y="2734"/>
                  </a:lnTo>
                  <a:lnTo>
                    <a:pt x="4273" y="0"/>
                  </a:lnTo>
                  <a:lnTo>
                    <a:pt x="4297" y="11"/>
                  </a:lnTo>
                  <a:lnTo>
                    <a:pt x="4367" y="68"/>
                  </a:lnTo>
                  <a:lnTo>
                    <a:pt x="4468" y="124"/>
                  </a:lnTo>
                  <a:lnTo>
                    <a:pt x="4593" y="203"/>
                  </a:lnTo>
                  <a:lnTo>
                    <a:pt x="4749" y="315"/>
                  </a:lnTo>
                  <a:lnTo>
                    <a:pt x="4920" y="450"/>
                  </a:lnTo>
                  <a:lnTo>
                    <a:pt x="5115" y="596"/>
                  </a:lnTo>
                  <a:lnTo>
                    <a:pt x="5310" y="765"/>
                  </a:lnTo>
                  <a:lnTo>
                    <a:pt x="5505" y="945"/>
                  </a:lnTo>
                  <a:lnTo>
                    <a:pt x="5708" y="1148"/>
                  </a:lnTo>
                  <a:lnTo>
                    <a:pt x="5903" y="945"/>
                  </a:lnTo>
                  <a:lnTo>
                    <a:pt x="6098" y="765"/>
                  </a:lnTo>
                  <a:lnTo>
                    <a:pt x="6301" y="596"/>
                  </a:lnTo>
                  <a:lnTo>
                    <a:pt x="6480" y="450"/>
                  </a:lnTo>
                  <a:lnTo>
                    <a:pt x="6659" y="315"/>
                  </a:lnTo>
                  <a:lnTo>
                    <a:pt x="6815" y="203"/>
                  </a:lnTo>
                  <a:lnTo>
                    <a:pt x="6948" y="124"/>
                  </a:lnTo>
                  <a:lnTo>
                    <a:pt x="7049" y="68"/>
                  </a:lnTo>
                  <a:lnTo>
                    <a:pt x="7112" y="11"/>
                  </a:lnTo>
                  <a:lnTo>
                    <a:pt x="7135" y="0"/>
                  </a:lnTo>
                  <a:lnTo>
                    <a:pt x="7735" y="2734"/>
                  </a:lnTo>
                  <a:lnTo>
                    <a:pt x="8086" y="1305"/>
                  </a:lnTo>
                  <a:lnTo>
                    <a:pt x="7969" y="1046"/>
                  </a:lnTo>
                  <a:lnTo>
                    <a:pt x="7891" y="833"/>
                  </a:lnTo>
                  <a:lnTo>
                    <a:pt x="7845" y="641"/>
                  </a:lnTo>
                  <a:lnTo>
                    <a:pt x="7821" y="484"/>
                  </a:lnTo>
                  <a:lnTo>
                    <a:pt x="7829" y="371"/>
                  </a:lnTo>
                  <a:lnTo>
                    <a:pt x="7860" y="259"/>
                  </a:lnTo>
                  <a:lnTo>
                    <a:pt x="7899" y="169"/>
                  </a:lnTo>
                  <a:lnTo>
                    <a:pt x="7954" y="113"/>
                  </a:lnTo>
                  <a:lnTo>
                    <a:pt x="8008" y="79"/>
                  </a:lnTo>
                  <a:lnTo>
                    <a:pt x="8071" y="34"/>
                  </a:lnTo>
                  <a:lnTo>
                    <a:pt x="8125" y="11"/>
                  </a:lnTo>
                  <a:lnTo>
                    <a:pt x="8180" y="11"/>
                  </a:lnTo>
                  <a:lnTo>
                    <a:pt x="8219" y="0"/>
                  </a:lnTo>
                  <a:lnTo>
                    <a:pt x="8320" y="0"/>
                  </a:lnTo>
                  <a:lnTo>
                    <a:pt x="8383" y="11"/>
                  </a:lnTo>
                  <a:lnTo>
                    <a:pt x="8437" y="34"/>
                  </a:lnTo>
                  <a:lnTo>
                    <a:pt x="8500" y="68"/>
                  </a:lnTo>
                  <a:lnTo>
                    <a:pt x="8554" y="113"/>
                  </a:lnTo>
                  <a:lnTo>
                    <a:pt x="8609" y="169"/>
                  </a:lnTo>
                  <a:lnTo>
                    <a:pt x="8648" y="259"/>
                  </a:lnTo>
                  <a:lnTo>
                    <a:pt x="8679" y="371"/>
                  </a:lnTo>
                  <a:lnTo>
                    <a:pt x="8687" y="484"/>
                  </a:lnTo>
                  <a:lnTo>
                    <a:pt x="8656" y="641"/>
                  </a:lnTo>
                  <a:lnTo>
                    <a:pt x="8617" y="833"/>
                  </a:lnTo>
                  <a:lnTo>
                    <a:pt x="8539" y="1046"/>
                  </a:lnTo>
                  <a:lnTo>
                    <a:pt x="8422" y="1305"/>
                  </a:lnTo>
                  <a:lnTo>
                    <a:pt x="8780" y="2734"/>
                  </a:lnTo>
                  <a:lnTo>
                    <a:pt x="9373" y="0"/>
                  </a:lnTo>
                  <a:lnTo>
                    <a:pt x="9404" y="11"/>
                  </a:lnTo>
                  <a:lnTo>
                    <a:pt x="9459" y="68"/>
                  </a:lnTo>
                  <a:lnTo>
                    <a:pt x="9560" y="124"/>
                  </a:lnTo>
                  <a:lnTo>
                    <a:pt x="9693" y="203"/>
                  </a:lnTo>
                  <a:lnTo>
                    <a:pt x="9849" y="315"/>
                  </a:lnTo>
                  <a:lnTo>
                    <a:pt x="10028" y="450"/>
                  </a:lnTo>
                  <a:lnTo>
                    <a:pt x="10207" y="596"/>
                  </a:lnTo>
                  <a:lnTo>
                    <a:pt x="10402" y="765"/>
                  </a:lnTo>
                  <a:lnTo>
                    <a:pt x="10605" y="945"/>
                  </a:lnTo>
                  <a:lnTo>
                    <a:pt x="10800" y="1148"/>
                  </a:lnTo>
                  <a:lnTo>
                    <a:pt x="10995" y="945"/>
                  </a:lnTo>
                  <a:lnTo>
                    <a:pt x="11198" y="765"/>
                  </a:lnTo>
                  <a:lnTo>
                    <a:pt x="11393" y="596"/>
                  </a:lnTo>
                  <a:lnTo>
                    <a:pt x="11588" y="450"/>
                  </a:lnTo>
                  <a:lnTo>
                    <a:pt x="11751" y="315"/>
                  </a:lnTo>
                  <a:lnTo>
                    <a:pt x="11915" y="203"/>
                  </a:lnTo>
                  <a:lnTo>
                    <a:pt x="12040" y="124"/>
                  </a:lnTo>
                  <a:lnTo>
                    <a:pt x="12141" y="68"/>
                  </a:lnTo>
                  <a:lnTo>
                    <a:pt x="12211" y="11"/>
                  </a:lnTo>
                  <a:lnTo>
                    <a:pt x="12227" y="0"/>
                  </a:lnTo>
                  <a:lnTo>
                    <a:pt x="12835" y="2734"/>
                  </a:lnTo>
                  <a:lnTo>
                    <a:pt x="13178" y="1305"/>
                  </a:lnTo>
                  <a:lnTo>
                    <a:pt x="13069" y="1046"/>
                  </a:lnTo>
                  <a:lnTo>
                    <a:pt x="12983" y="833"/>
                  </a:lnTo>
                  <a:lnTo>
                    <a:pt x="12944" y="641"/>
                  </a:lnTo>
                  <a:lnTo>
                    <a:pt x="12929" y="484"/>
                  </a:lnTo>
                  <a:lnTo>
                    <a:pt x="12929" y="371"/>
                  </a:lnTo>
                  <a:lnTo>
                    <a:pt x="12952" y="259"/>
                  </a:lnTo>
                  <a:lnTo>
                    <a:pt x="12991" y="169"/>
                  </a:lnTo>
                  <a:lnTo>
                    <a:pt x="13046" y="113"/>
                  </a:lnTo>
                  <a:lnTo>
                    <a:pt x="13100" y="79"/>
                  </a:lnTo>
                  <a:lnTo>
                    <a:pt x="13163" y="34"/>
                  </a:lnTo>
                  <a:lnTo>
                    <a:pt x="13217" y="11"/>
                  </a:lnTo>
                  <a:lnTo>
                    <a:pt x="13280" y="11"/>
                  </a:lnTo>
                  <a:lnTo>
                    <a:pt x="13319" y="0"/>
                  </a:lnTo>
                  <a:lnTo>
                    <a:pt x="13420" y="0"/>
                  </a:lnTo>
                  <a:lnTo>
                    <a:pt x="13475" y="11"/>
                  </a:lnTo>
                  <a:lnTo>
                    <a:pt x="13529" y="34"/>
                  </a:lnTo>
                  <a:lnTo>
                    <a:pt x="13599" y="68"/>
                  </a:lnTo>
                  <a:lnTo>
                    <a:pt x="13662" y="113"/>
                  </a:lnTo>
                  <a:lnTo>
                    <a:pt x="13709" y="169"/>
                  </a:lnTo>
                  <a:lnTo>
                    <a:pt x="13755" y="259"/>
                  </a:lnTo>
                  <a:lnTo>
                    <a:pt x="13779" y="371"/>
                  </a:lnTo>
                  <a:lnTo>
                    <a:pt x="13779" y="484"/>
                  </a:lnTo>
                  <a:lnTo>
                    <a:pt x="13763" y="641"/>
                  </a:lnTo>
                  <a:lnTo>
                    <a:pt x="13716" y="833"/>
                  </a:lnTo>
                  <a:lnTo>
                    <a:pt x="13631" y="1046"/>
                  </a:lnTo>
                  <a:lnTo>
                    <a:pt x="13521" y="1305"/>
                  </a:lnTo>
                  <a:lnTo>
                    <a:pt x="13872" y="2734"/>
                  </a:lnTo>
                  <a:lnTo>
                    <a:pt x="14473" y="0"/>
                  </a:lnTo>
                  <a:lnTo>
                    <a:pt x="14496" y="11"/>
                  </a:lnTo>
                  <a:lnTo>
                    <a:pt x="14559" y="68"/>
                  </a:lnTo>
                  <a:lnTo>
                    <a:pt x="14660" y="124"/>
                  </a:lnTo>
                  <a:lnTo>
                    <a:pt x="14792" y="203"/>
                  </a:lnTo>
                  <a:lnTo>
                    <a:pt x="14948" y="315"/>
                  </a:lnTo>
                  <a:lnTo>
                    <a:pt x="15120" y="450"/>
                  </a:lnTo>
                  <a:lnTo>
                    <a:pt x="15315" y="596"/>
                  </a:lnTo>
                  <a:lnTo>
                    <a:pt x="15510" y="765"/>
                  </a:lnTo>
                  <a:lnTo>
                    <a:pt x="15705" y="945"/>
                  </a:lnTo>
                  <a:lnTo>
                    <a:pt x="15900" y="1148"/>
                  </a:lnTo>
                  <a:lnTo>
                    <a:pt x="16095" y="945"/>
                  </a:lnTo>
                  <a:lnTo>
                    <a:pt x="16290" y="765"/>
                  </a:lnTo>
                  <a:lnTo>
                    <a:pt x="16492" y="596"/>
                  </a:lnTo>
                  <a:lnTo>
                    <a:pt x="16680" y="450"/>
                  </a:lnTo>
                  <a:lnTo>
                    <a:pt x="16859" y="315"/>
                  </a:lnTo>
                  <a:lnTo>
                    <a:pt x="17007" y="203"/>
                  </a:lnTo>
                  <a:lnTo>
                    <a:pt x="17140" y="124"/>
                  </a:lnTo>
                  <a:lnTo>
                    <a:pt x="17241" y="68"/>
                  </a:lnTo>
                  <a:lnTo>
                    <a:pt x="17303" y="11"/>
                  </a:lnTo>
                  <a:lnTo>
                    <a:pt x="17327" y="0"/>
                  </a:lnTo>
                  <a:lnTo>
                    <a:pt x="17927" y="2734"/>
                  </a:lnTo>
                  <a:lnTo>
                    <a:pt x="18278" y="1305"/>
                  </a:lnTo>
                  <a:lnTo>
                    <a:pt x="18161" y="1046"/>
                  </a:lnTo>
                  <a:lnTo>
                    <a:pt x="18083" y="833"/>
                  </a:lnTo>
                  <a:lnTo>
                    <a:pt x="18036" y="641"/>
                  </a:lnTo>
                  <a:lnTo>
                    <a:pt x="18021" y="484"/>
                  </a:lnTo>
                  <a:lnTo>
                    <a:pt x="18029" y="371"/>
                  </a:lnTo>
                  <a:lnTo>
                    <a:pt x="18052" y="259"/>
                  </a:lnTo>
                  <a:lnTo>
                    <a:pt x="18099" y="169"/>
                  </a:lnTo>
                  <a:lnTo>
                    <a:pt x="18146" y="113"/>
                  </a:lnTo>
                  <a:lnTo>
                    <a:pt x="18208" y="79"/>
                  </a:lnTo>
                  <a:lnTo>
                    <a:pt x="18263" y="34"/>
                  </a:lnTo>
                  <a:lnTo>
                    <a:pt x="18325" y="11"/>
                  </a:lnTo>
                  <a:lnTo>
                    <a:pt x="18372" y="11"/>
                  </a:lnTo>
                  <a:lnTo>
                    <a:pt x="18426" y="0"/>
                  </a:lnTo>
                  <a:lnTo>
                    <a:pt x="18528" y="0"/>
                  </a:lnTo>
                  <a:lnTo>
                    <a:pt x="18574" y="11"/>
                  </a:lnTo>
                  <a:lnTo>
                    <a:pt x="18637" y="34"/>
                  </a:lnTo>
                  <a:lnTo>
                    <a:pt x="18691" y="68"/>
                  </a:lnTo>
                  <a:lnTo>
                    <a:pt x="18754" y="113"/>
                  </a:lnTo>
                  <a:lnTo>
                    <a:pt x="18801" y="169"/>
                  </a:lnTo>
                  <a:lnTo>
                    <a:pt x="18847" y="259"/>
                  </a:lnTo>
                  <a:lnTo>
                    <a:pt x="18871" y="371"/>
                  </a:lnTo>
                  <a:lnTo>
                    <a:pt x="18879" y="484"/>
                  </a:lnTo>
                  <a:lnTo>
                    <a:pt x="18863" y="641"/>
                  </a:lnTo>
                  <a:lnTo>
                    <a:pt x="18808" y="833"/>
                  </a:lnTo>
                  <a:lnTo>
                    <a:pt x="18738" y="1046"/>
                  </a:lnTo>
                  <a:lnTo>
                    <a:pt x="18621" y="1305"/>
                  </a:lnTo>
                  <a:lnTo>
                    <a:pt x="18972" y="2734"/>
                  </a:lnTo>
                  <a:lnTo>
                    <a:pt x="19573" y="0"/>
                  </a:lnTo>
                  <a:lnTo>
                    <a:pt x="19596" y="11"/>
                  </a:lnTo>
                  <a:lnTo>
                    <a:pt x="19658" y="68"/>
                  </a:lnTo>
                  <a:lnTo>
                    <a:pt x="19760" y="124"/>
                  </a:lnTo>
                  <a:lnTo>
                    <a:pt x="19892" y="203"/>
                  </a:lnTo>
                  <a:lnTo>
                    <a:pt x="20040" y="315"/>
                  </a:lnTo>
                  <a:lnTo>
                    <a:pt x="20220" y="450"/>
                  </a:lnTo>
                  <a:lnTo>
                    <a:pt x="20407" y="596"/>
                  </a:lnTo>
                  <a:lnTo>
                    <a:pt x="20610" y="765"/>
                  </a:lnTo>
                  <a:lnTo>
                    <a:pt x="20805" y="945"/>
                  </a:lnTo>
                  <a:lnTo>
                    <a:pt x="20992" y="1148"/>
                  </a:lnTo>
                  <a:lnTo>
                    <a:pt x="21109" y="1260"/>
                  </a:lnTo>
                  <a:lnTo>
                    <a:pt x="21195" y="1373"/>
                  </a:lnTo>
                  <a:lnTo>
                    <a:pt x="21288" y="1496"/>
                  </a:lnTo>
                  <a:lnTo>
                    <a:pt x="21389" y="1643"/>
                  </a:lnTo>
                  <a:lnTo>
                    <a:pt x="21452" y="1778"/>
                  </a:lnTo>
                  <a:lnTo>
                    <a:pt x="21506" y="1969"/>
                  </a:lnTo>
                  <a:lnTo>
                    <a:pt x="21545" y="2216"/>
                  </a:lnTo>
                  <a:lnTo>
                    <a:pt x="21577" y="2498"/>
                  </a:lnTo>
                  <a:lnTo>
                    <a:pt x="21592" y="2813"/>
                  </a:lnTo>
                  <a:lnTo>
                    <a:pt x="21600" y="3161"/>
                  </a:lnTo>
                  <a:lnTo>
                    <a:pt x="21600" y="3904"/>
                  </a:lnTo>
                  <a:lnTo>
                    <a:pt x="21584" y="4275"/>
                  </a:lnTo>
                  <a:lnTo>
                    <a:pt x="21569" y="4657"/>
                  </a:lnTo>
                  <a:lnTo>
                    <a:pt x="21545" y="5017"/>
                  </a:lnTo>
                  <a:lnTo>
                    <a:pt x="21506" y="5355"/>
                  </a:lnTo>
                  <a:lnTo>
                    <a:pt x="21475" y="5692"/>
                  </a:lnTo>
                  <a:lnTo>
                    <a:pt x="21444" y="5963"/>
                  </a:lnTo>
                  <a:lnTo>
                    <a:pt x="21397" y="6210"/>
                  </a:lnTo>
                  <a:lnTo>
                    <a:pt x="21350" y="6469"/>
                  </a:lnTo>
                  <a:lnTo>
                    <a:pt x="21280" y="6728"/>
                  </a:lnTo>
                  <a:lnTo>
                    <a:pt x="21210" y="7009"/>
                  </a:lnTo>
                  <a:lnTo>
                    <a:pt x="21124" y="7279"/>
                  </a:lnTo>
                  <a:lnTo>
                    <a:pt x="21039" y="7560"/>
                  </a:lnTo>
                  <a:lnTo>
                    <a:pt x="20961" y="7819"/>
                  </a:lnTo>
                  <a:lnTo>
                    <a:pt x="20875" y="8055"/>
                  </a:lnTo>
                  <a:lnTo>
                    <a:pt x="20805" y="8280"/>
                  </a:lnTo>
                  <a:lnTo>
                    <a:pt x="20734" y="8471"/>
                  </a:lnTo>
                  <a:lnTo>
                    <a:pt x="20672" y="8629"/>
                  </a:lnTo>
                  <a:lnTo>
                    <a:pt x="20633" y="8752"/>
                  </a:lnTo>
                  <a:lnTo>
                    <a:pt x="20602" y="8820"/>
                  </a:lnTo>
                  <a:lnTo>
                    <a:pt x="20594" y="8842"/>
                  </a:lnTo>
                  <a:lnTo>
                    <a:pt x="20485" y="9259"/>
                  </a:lnTo>
                  <a:lnTo>
                    <a:pt x="20407" y="9675"/>
                  </a:lnTo>
                  <a:lnTo>
                    <a:pt x="20360" y="10102"/>
                  </a:lnTo>
                  <a:lnTo>
                    <a:pt x="19596" y="20981"/>
                  </a:lnTo>
                  <a:lnTo>
                    <a:pt x="19557" y="21195"/>
                  </a:lnTo>
                  <a:lnTo>
                    <a:pt x="19487" y="21352"/>
                  </a:lnTo>
                  <a:lnTo>
                    <a:pt x="19385" y="21487"/>
                  </a:lnTo>
                  <a:lnTo>
                    <a:pt x="19268" y="21566"/>
                  </a:lnTo>
                  <a:lnTo>
                    <a:pt x="19120" y="21600"/>
                  </a:lnTo>
                  <a:lnTo>
                    <a:pt x="17779" y="21600"/>
                  </a:lnTo>
                  <a:lnTo>
                    <a:pt x="17646" y="21566"/>
                  </a:lnTo>
                  <a:lnTo>
                    <a:pt x="17522" y="21487"/>
                  </a:lnTo>
                  <a:lnTo>
                    <a:pt x="17420" y="21352"/>
                  </a:lnTo>
                  <a:lnTo>
                    <a:pt x="17350" y="21184"/>
                  </a:lnTo>
                  <a:lnTo>
                    <a:pt x="17319" y="20981"/>
                  </a:lnTo>
                  <a:lnTo>
                    <a:pt x="16547" y="10102"/>
                  </a:lnTo>
                  <a:lnTo>
                    <a:pt x="16500" y="9675"/>
                  </a:lnTo>
                  <a:lnTo>
                    <a:pt x="16422" y="9259"/>
                  </a:lnTo>
                  <a:lnTo>
                    <a:pt x="16313" y="8842"/>
                  </a:lnTo>
                  <a:lnTo>
                    <a:pt x="16305" y="8820"/>
                  </a:lnTo>
                  <a:lnTo>
                    <a:pt x="16282" y="8764"/>
                  </a:lnTo>
                  <a:lnTo>
                    <a:pt x="16243" y="8651"/>
                  </a:lnTo>
                  <a:lnTo>
                    <a:pt x="16188" y="8505"/>
                  </a:lnTo>
                  <a:lnTo>
                    <a:pt x="16118" y="8325"/>
                  </a:lnTo>
                  <a:lnTo>
                    <a:pt x="16056" y="8134"/>
                  </a:lnTo>
                  <a:lnTo>
                    <a:pt x="15900" y="7661"/>
                  </a:lnTo>
                  <a:lnTo>
                    <a:pt x="15744" y="8134"/>
                  </a:lnTo>
                  <a:lnTo>
                    <a:pt x="15674" y="8325"/>
                  </a:lnTo>
                  <a:lnTo>
                    <a:pt x="15611" y="8505"/>
                  </a:lnTo>
                  <a:lnTo>
                    <a:pt x="15557" y="8651"/>
                  </a:lnTo>
                  <a:lnTo>
                    <a:pt x="15518" y="8764"/>
                  </a:lnTo>
                  <a:lnTo>
                    <a:pt x="15486" y="8820"/>
                  </a:lnTo>
                  <a:lnTo>
                    <a:pt x="15479" y="8842"/>
                  </a:lnTo>
                  <a:lnTo>
                    <a:pt x="15377" y="9259"/>
                  </a:lnTo>
                  <a:lnTo>
                    <a:pt x="15292" y="9675"/>
                  </a:lnTo>
                  <a:lnTo>
                    <a:pt x="15253" y="10102"/>
                  </a:lnTo>
                  <a:lnTo>
                    <a:pt x="14488" y="20981"/>
                  </a:lnTo>
                  <a:lnTo>
                    <a:pt x="14442" y="21195"/>
                  </a:lnTo>
                  <a:lnTo>
                    <a:pt x="14379" y="21352"/>
                  </a:lnTo>
                  <a:lnTo>
                    <a:pt x="14278" y="21487"/>
                  </a:lnTo>
                  <a:lnTo>
                    <a:pt x="14161" y="21566"/>
                  </a:lnTo>
                  <a:lnTo>
                    <a:pt x="14013" y="21600"/>
                  </a:lnTo>
                  <a:lnTo>
                    <a:pt x="12679" y="21600"/>
                  </a:lnTo>
                  <a:lnTo>
                    <a:pt x="12547" y="21566"/>
                  </a:lnTo>
                  <a:lnTo>
                    <a:pt x="12422" y="21487"/>
                  </a:lnTo>
                  <a:lnTo>
                    <a:pt x="12321" y="21352"/>
                  </a:lnTo>
                  <a:lnTo>
                    <a:pt x="12250" y="21184"/>
                  </a:lnTo>
                  <a:lnTo>
                    <a:pt x="12211" y="20981"/>
                  </a:lnTo>
                  <a:lnTo>
                    <a:pt x="11447" y="10102"/>
                  </a:lnTo>
                  <a:lnTo>
                    <a:pt x="11400" y="9675"/>
                  </a:lnTo>
                  <a:lnTo>
                    <a:pt x="11322" y="9259"/>
                  </a:lnTo>
                  <a:lnTo>
                    <a:pt x="11221" y="8842"/>
                  </a:lnTo>
                  <a:lnTo>
                    <a:pt x="11213" y="8820"/>
                  </a:lnTo>
                  <a:lnTo>
                    <a:pt x="11143" y="8651"/>
                  </a:lnTo>
                  <a:lnTo>
                    <a:pt x="11089" y="8505"/>
                  </a:lnTo>
                  <a:lnTo>
                    <a:pt x="11026" y="8325"/>
                  </a:lnTo>
                  <a:lnTo>
                    <a:pt x="10956" y="8134"/>
                  </a:lnTo>
                  <a:lnTo>
                    <a:pt x="10800" y="7661"/>
                  </a:lnTo>
                  <a:lnTo>
                    <a:pt x="10722" y="7897"/>
                  </a:lnTo>
                  <a:lnTo>
                    <a:pt x="10652" y="8134"/>
                  </a:lnTo>
                  <a:lnTo>
                    <a:pt x="10574" y="8325"/>
                  </a:lnTo>
                  <a:lnTo>
                    <a:pt x="10511" y="8505"/>
                  </a:lnTo>
                  <a:lnTo>
                    <a:pt x="10457" y="8651"/>
                  </a:lnTo>
                  <a:lnTo>
                    <a:pt x="10418" y="8764"/>
                  </a:lnTo>
                  <a:lnTo>
                    <a:pt x="10395" y="8820"/>
                  </a:lnTo>
                  <a:lnTo>
                    <a:pt x="10379" y="8842"/>
                  </a:lnTo>
                  <a:lnTo>
                    <a:pt x="10278" y="9259"/>
                  </a:lnTo>
                  <a:lnTo>
                    <a:pt x="10200" y="9675"/>
                  </a:lnTo>
                  <a:lnTo>
                    <a:pt x="10161" y="10102"/>
                  </a:lnTo>
                  <a:lnTo>
                    <a:pt x="9381" y="20981"/>
                  </a:lnTo>
                  <a:lnTo>
                    <a:pt x="9350" y="21195"/>
                  </a:lnTo>
                  <a:lnTo>
                    <a:pt x="9272" y="21352"/>
                  </a:lnTo>
                  <a:lnTo>
                    <a:pt x="9186" y="21487"/>
                  </a:lnTo>
                  <a:lnTo>
                    <a:pt x="9053" y="21566"/>
                  </a:lnTo>
                  <a:lnTo>
                    <a:pt x="8913" y="21600"/>
                  </a:lnTo>
                  <a:lnTo>
                    <a:pt x="7579" y="21600"/>
                  </a:lnTo>
                  <a:lnTo>
                    <a:pt x="7439" y="21566"/>
                  </a:lnTo>
                  <a:lnTo>
                    <a:pt x="7322" y="21487"/>
                  </a:lnTo>
                  <a:lnTo>
                    <a:pt x="7221" y="21352"/>
                  </a:lnTo>
                  <a:lnTo>
                    <a:pt x="7143" y="21184"/>
                  </a:lnTo>
                  <a:lnTo>
                    <a:pt x="7112" y="20981"/>
                  </a:lnTo>
                  <a:lnTo>
                    <a:pt x="6347" y="10102"/>
                  </a:lnTo>
                  <a:lnTo>
                    <a:pt x="6308" y="9675"/>
                  </a:lnTo>
                  <a:lnTo>
                    <a:pt x="6230" y="9259"/>
                  </a:lnTo>
                  <a:lnTo>
                    <a:pt x="6121" y="8842"/>
                  </a:lnTo>
                  <a:lnTo>
                    <a:pt x="6114" y="8820"/>
                  </a:lnTo>
                  <a:lnTo>
                    <a:pt x="6043" y="8651"/>
                  </a:lnTo>
                  <a:lnTo>
                    <a:pt x="5997" y="8505"/>
                  </a:lnTo>
                  <a:lnTo>
                    <a:pt x="5926" y="8325"/>
                  </a:lnTo>
                  <a:lnTo>
                    <a:pt x="5856" y="8134"/>
                  </a:lnTo>
                  <a:lnTo>
                    <a:pt x="5786" y="7897"/>
                  </a:lnTo>
                  <a:lnTo>
                    <a:pt x="5708" y="7661"/>
                  </a:lnTo>
                  <a:lnTo>
                    <a:pt x="5622" y="7897"/>
                  </a:lnTo>
                  <a:lnTo>
                    <a:pt x="5544" y="8134"/>
                  </a:lnTo>
                  <a:lnTo>
                    <a:pt x="5482" y="8325"/>
                  </a:lnTo>
                  <a:lnTo>
                    <a:pt x="5412" y="8505"/>
                  </a:lnTo>
                  <a:lnTo>
                    <a:pt x="5365" y="8651"/>
                  </a:lnTo>
                  <a:lnTo>
                    <a:pt x="5295" y="8820"/>
                  </a:lnTo>
                  <a:lnTo>
                    <a:pt x="5287" y="8842"/>
                  </a:lnTo>
                  <a:lnTo>
                    <a:pt x="5178" y="9259"/>
                  </a:lnTo>
                  <a:lnTo>
                    <a:pt x="5100" y="9675"/>
                  </a:lnTo>
                  <a:lnTo>
                    <a:pt x="5061" y="10102"/>
                  </a:lnTo>
                  <a:lnTo>
                    <a:pt x="4289" y="20981"/>
                  </a:lnTo>
                  <a:lnTo>
                    <a:pt x="4250" y="21195"/>
                  </a:lnTo>
                  <a:lnTo>
                    <a:pt x="4180" y="21352"/>
                  </a:lnTo>
                  <a:lnTo>
                    <a:pt x="4078" y="21487"/>
                  </a:lnTo>
                  <a:lnTo>
                    <a:pt x="3954" y="21566"/>
                  </a:lnTo>
                  <a:lnTo>
                    <a:pt x="3821" y="21600"/>
                  </a:lnTo>
                  <a:lnTo>
                    <a:pt x="2480" y="21600"/>
                  </a:lnTo>
                  <a:lnTo>
                    <a:pt x="2347" y="21566"/>
                  </a:lnTo>
                  <a:lnTo>
                    <a:pt x="2215" y="21487"/>
                  </a:lnTo>
                  <a:lnTo>
                    <a:pt x="2113" y="21352"/>
                  </a:lnTo>
                  <a:lnTo>
                    <a:pt x="2051" y="21184"/>
                  </a:lnTo>
                  <a:lnTo>
                    <a:pt x="2012" y="20981"/>
                  </a:lnTo>
                  <a:lnTo>
                    <a:pt x="1255" y="10102"/>
                  </a:lnTo>
                  <a:lnTo>
                    <a:pt x="1209" y="9675"/>
                  </a:lnTo>
                  <a:lnTo>
                    <a:pt x="1131" y="9259"/>
                  </a:lnTo>
                  <a:lnTo>
                    <a:pt x="1029" y="8842"/>
                  </a:lnTo>
                  <a:lnTo>
                    <a:pt x="1022" y="8820"/>
                  </a:lnTo>
                  <a:lnTo>
                    <a:pt x="983" y="8752"/>
                  </a:lnTo>
                  <a:lnTo>
                    <a:pt x="944" y="8629"/>
                  </a:lnTo>
                  <a:lnTo>
                    <a:pt x="881" y="8471"/>
                  </a:lnTo>
                  <a:lnTo>
                    <a:pt x="819" y="8280"/>
                  </a:lnTo>
                  <a:lnTo>
                    <a:pt x="741" y="8055"/>
                  </a:lnTo>
                  <a:lnTo>
                    <a:pt x="655" y="7819"/>
                  </a:lnTo>
                  <a:lnTo>
                    <a:pt x="569" y="7560"/>
                  </a:lnTo>
                  <a:lnTo>
                    <a:pt x="491" y="7279"/>
                  </a:lnTo>
                  <a:lnTo>
                    <a:pt x="413" y="7009"/>
                  </a:lnTo>
                  <a:lnTo>
                    <a:pt x="335" y="6728"/>
                  </a:lnTo>
                  <a:lnTo>
                    <a:pt x="273" y="6469"/>
                  </a:lnTo>
                  <a:lnTo>
                    <a:pt x="218" y="6210"/>
                  </a:lnTo>
                  <a:lnTo>
                    <a:pt x="179" y="5963"/>
                  </a:lnTo>
                  <a:lnTo>
                    <a:pt x="133" y="5692"/>
                  </a:lnTo>
                  <a:lnTo>
                    <a:pt x="101" y="5355"/>
                  </a:lnTo>
                  <a:lnTo>
                    <a:pt x="78" y="5017"/>
                  </a:lnTo>
                  <a:lnTo>
                    <a:pt x="47" y="4657"/>
                  </a:lnTo>
                  <a:lnTo>
                    <a:pt x="23" y="4275"/>
                  </a:lnTo>
                  <a:lnTo>
                    <a:pt x="8" y="3904"/>
                  </a:lnTo>
                  <a:lnTo>
                    <a:pt x="0" y="3521"/>
                  </a:lnTo>
                  <a:lnTo>
                    <a:pt x="0" y="3161"/>
                  </a:lnTo>
                  <a:lnTo>
                    <a:pt x="8" y="2813"/>
                  </a:lnTo>
                  <a:lnTo>
                    <a:pt x="31" y="2498"/>
                  </a:lnTo>
                  <a:lnTo>
                    <a:pt x="55" y="2216"/>
                  </a:lnTo>
                  <a:lnTo>
                    <a:pt x="101" y="1969"/>
                  </a:lnTo>
                  <a:lnTo>
                    <a:pt x="148" y="1778"/>
                  </a:lnTo>
                  <a:lnTo>
                    <a:pt x="218" y="1643"/>
                  </a:lnTo>
                  <a:lnTo>
                    <a:pt x="312" y="1496"/>
                  </a:lnTo>
                  <a:lnTo>
                    <a:pt x="405" y="1384"/>
                  </a:lnTo>
                  <a:lnTo>
                    <a:pt x="499" y="1260"/>
                  </a:lnTo>
                  <a:lnTo>
                    <a:pt x="608" y="1148"/>
                  </a:lnTo>
                  <a:lnTo>
                    <a:pt x="803" y="945"/>
                  </a:lnTo>
                  <a:lnTo>
                    <a:pt x="1006" y="765"/>
                  </a:lnTo>
                  <a:lnTo>
                    <a:pt x="1193" y="596"/>
                  </a:lnTo>
                  <a:lnTo>
                    <a:pt x="1380" y="450"/>
                  </a:lnTo>
                  <a:lnTo>
                    <a:pt x="1560" y="315"/>
                  </a:lnTo>
                  <a:lnTo>
                    <a:pt x="1723" y="203"/>
                  </a:lnTo>
                  <a:lnTo>
                    <a:pt x="1848" y="124"/>
                  </a:lnTo>
                  <a:lnTo>
                    <a:pt x="1949" y="68"/>
                  </a:lnTo>
                  <a:lnTo>
                    <a:pt x="2012" y="11"/>
                  </a:lnTo>
                  <a:lnTo>
                    <a:pt x="2035" y="0"/>
                  </a:lnTo>
                  <a:lnTo>
                    <a:pt x="2628" y="2734"/>
                  </a:lnTo>
                  <a:lnTo>
                    <a:pt x="2987" y="1305"/>
                  </a:lnTo>
                  <a:lnTo>
                    <a:pt x="2877" y="1046"/>
                  </a:lnTo>
                  <a:lnTo>
                    <a:pt x="2792" y="833"/>
                  </a:lnTo>
                  <a:lnTo>
                    <a:pt x="2745" y="641"/>
                  </a:lnTo>
                  <a:lnTo>
                    <a:pt x="2729" y="484"/>
                  </a:lnTo>
                  <a:lnTo>
                    <a:pt x="2729" y="371"/>
                  </a:lnTo>
                  <a:lnTo>
                    <a:pt x="2760" y="259"/>
                  </a:lnTo>
                  <a:lnTo>
                    <a:pt x="2799" y="169"/>
                  </a:lnTo>
                  <a:lnTo>
                    <a:pt x="2846" y="113"/>
                  </a:lnTo>
                  <a:lnTo>
                    <a:pt x="2909" y="79"/>
                  </a:lnTo>
                  <a:lnTo>
                    <a:pt x="2971" y="34"/>
                  </a:lnTo>
                  <a:lnTo>
                    <a:pt x="3026" y="11"/>
                  </a:lnTo>
                  <a:lnTo>
                    <a:pt x="3088" y="11"/>
                  </a:lnTo>
                  <a:lnTo>
                    <a:pt x="3127" y="0"/>
                  </a:lnTo>
                  <a:lnTo>
                    <a:pt x="3189"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01" name="Freeform 265"/>
            <p:cNvSpPr/>
            <p:nvPr/>
          </p:nvSpPr>
          <p:spPr>
            <a:xfrm>
              <a:off x="39701" y="39260"/>
              <a:ext cx="28234" cy="366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96" y="0"/>
                  </a:moveTo>
                  <a:lnTo>
                    <a:pt x="11501" y="44"/>
                  </a:lnTo>
                  <a:lnTo>
                    <a:pt x="12062" y="44"/>
                  </a:lnTo>
                  <a:lnTo>
                    <a:pt x="12792" y="131"/>
                  </a:lnTo>
                  <a:lnTo>
                    <a:pt x="13577" y="262"/>
                  </a:lnTo>
                  <a:lnTo>
                    <a:pt x="14419" y="437"/>
                  </a:lnTo>
                  <a:lnTo>
                    <a:pt x="15372" y="656"/>
                  </a:lnTo>
                  <a:lnTo>
                    <a:pt x="16270" y="1049"/>
                  </a:lnTo>
                  <a:lnTo>
                    <a:pt x="17224" y="1487"/>
                  </a:lnTo>
                  <a:lnTo>
                    <a:pt x="18122" y="2055"/>
                  </a:lnTo>
                  <a:lnTo>
                    <a:pt x="18963" y="2755"/>
                  </a:lnTo>
                  <a:lnTo>
                    <a:pt x="19749" y="3542"/>
                  </a:lnTo>
                  <a:lnTo>
                    <a:pt x="20422" y="4547"/>
                  </a:lnTo>
                  <a:lnTo>
                    <a:pt x="20927" y="5728"/>
                  </a:lnTo>
                  <a:lnTo>
                    <a:pt x="21263" y="7040"/>
                  </a:lnTo>
                  <a:lnTo>
                    <a:pt x="21488" y="8570"/>
                  </a:lnTo>
                  <a:lnTo>
                    <a:pt x="21488" y="8920"/>
                  </a:lnTo>
                  <a:lnTo>
                    <a:pt x="21600" y="9357"/>
                  </a:lnTo>
                  <a:lnTo>
                    <a:pt x="21600" y="10581"/>
                  </a:lnTo>
                  <a:lnTo>
                    <a:pt x="21488" y="11325"/>
                  </a:lnTo>
                  <a:lnTo>
                    <a:pt x="21432" y="12199"/>
                  </a:lnTo>
                  <a:lnTo>
                    <a:pt x="21319" y="13117"/>
                  </a:lnTo>
                  <a:lnTo>
                    <a:pt x="20871" y="15041"/>
                  </a:lnTo>
                  <a:lnTo>
                    <a:pt x="20422" y="16003"/>
                  </a:lnTo>
                  <a:lnTo>
                    <a:pt x="19917" y="16965"/>
                  </a:lnTo>
                  <a:lnTo>
                    <a:pt x="19412" y="17883"/>
                  </a:lnTo>
                  <a:lnTo>
                    <a:pt x="18626" y="18758"/>
                  </a:lnTo>
                  <a:lnTo>
                    <a:pt x="17729" y="19501"/>
                  </a:lnTo>
                  <a:lnTo>
                    <a:pt x="16719" y="20201"/>
                  </a:lnTo>
                  <a:lnTo>
                    <a:pt x="15597" y="20769"/>
                  </a:lnTo>
                  <a:lnTo>
                    <a:pt x="14194" y="21206"/>
                  </a:lnTo>
                  <a:lnTo>
                    <a:pt x="12623" y="21513"/>
                  </a:lnTo>
                  <a:lnTo>
                    <a:pt x="10828" y="21600"/>
                  </a:lnTo>
                  <a:lnTo>
                    <a:pt x="10716" y="21600"/>
                  </a:lnTo>
                  <a:lnTo>
                    <a:pt x="8977" y="21513"/>
                  </a:lnTo>
                  <a:lnTo>
                    <a:pt x="7406" y="21206"/>
                  </a:lnTo>
                  <a:lnTo>
                    <a:pt x="6003" y="20769"/>
                  </a:lnTo>
                  <a:lnTo>
                    <a:pt x="4825" y="20201"/>
                  </a:lnTo>
                  <a:lnTo>
                    <a:pt x="3815" y="19501"/>
                  </a:lnTo>
                  <a:lnTo>
                    <a:pt x="2917" y="18758"/>
                  </a:lnTo>
                  <a:lnTo>
                    <a:pt x="2188" y="17883"/>
                  </a:lnTo>
                  <a:lnTo>
                    <a:pt x="1571" y="16965"/>
                  </a:lnTo>
                  <a:lnTo>
                    <a:pt x="1066" y="16003"/>
                  </a:lnTo>
                  <a:lnTo>
                    <a:pt x="393" y="14079"/>
                  </a:lnTo>
                  <a:lnTo>
                    <a:pt x="224" y="13117"/>
                  </a:lnTo>
                  <a:lnTo>
                    <a:pt x="112" y="12199"/>
                  </a:lnTo>
                  <a:lnTo>
                    <a:pt x="0" y="11325"/>
                  </a:lnTo>
                  <a:lnTo>
                    <a:pt x="0" y="9357"/>
                  </a:lnTo>
                  <a:lnTo>
                    <a:pt x="56" y="8920"/>
                  </a:lnTo>
                  <a:lnTo>
                    <a:pt x="56" y="8570"/>
                  </a:lnTo>
                  <a:lnTo>
                    <a:pt x="281" y="7040"/>
                  </a:lnTo>
                  <a:lnTo>
                    <a:pt x="617" y="5728"/>
                  </a:lnTo>
                  <a:lnTo>
                    <a:pt x="1178" y="4591"/>
                  </a:lnTo>
                  <a:lnTo>
                    <a:pt x="1795" y="3585"/>
                  </a:lnTo>
                  <a:lnTo>
                    <a:pt x="2581" y="2755"/>
                  </a:lnTo>
                  <a:lnTo>
                    <a:pt x="3422" y="2099"/>
                  </a:lnTo>
                  <a:lnTo>
                    <a:pt x="4320" y="1530"/>
                  </a:lnTo>
                  <a:lnTo>
                    <a:pt x="5274" y="1049"/>
                  </a:lnTo>
                  <a:lnTo>
                    <a:pt x="6228" y="700"/>
                  </a:lnTo>
                  <a:lnTo>
                    <a:pt x="7125" y="437"/>
                  </a:lnTo>
                  <a:lnTo>
                    <a:pt x="7967" y="262"/>
                  </a:lnTo>
                  <a:lnTo>
                    <a:pt x="8752" y="131"/>
                  </a:lnTo>
                  <a:lnTo>
                    <a:pt x="9482" y="44"/>
                  </a:lnTo>
                  <a:lnTo>
                    <a:pt x="10043" y="44"/>
                  </a:lnTo>
                  <a:lnTo>
                    <a:pt x="10548" y="0"/>
                  </a:lnTo>
                  <a:lnTo>
                    <a:pt x="10996"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02" name="Freeform 266"/>
            <p:cNvSpPr/>
            <p:nvPr/>
          </p:nvSpPr>
          <p:spPr>
            <a:xfrm>
              <a:off x="87784" y="39260"/>
              <a:ext cx="28236" cy="366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09" y="0"/>
                  </a:moveTo>
                  <a:lnTo>
                    <a:pt x="11501" y="44"/>
                  </a:lnTo>
                  <a:lnTo>
                    <a:pt x="12118" y="44"/>
                  </a:lnTo>
                  <a:lnTo>
                    <a:pt x="12792" y="131"/>
                  </a:lnTo>
                  <a:lnTo>
                    <a:pt x="13577" y="262"/>
                  </a:lnTo>
                  <a:lnTo>
                    <a:pt x="14475" y="437"/>
                  </a:lnTo>
                  <a:lnTo>
                    <a:pt x="15372" y="656"/>
                  </a:lnTo>
                  <a:lnTo>
                    <a:pt x="16326" y="1049"/>
                  </a:lnTo>
                  <a:lnTo>
                    <a:pt x="17280" y="1487"/>
                  </a:lnTo>
                  <a:lnTo>
                    <a:pt x="18122" y="2055"/>
                  </a:lnTo>
                  <a:lnTo>
                    <a:pt x="18963" y="2755"/>
                  </a:lnTo>
                  <a:lnTo>
                    <a:pt x="19749" y="3542"/>
                  </a:lnTo>
                  <a:lnTo>
                    <a:pt x="20422" y="4547"/>
                  </a:lnTo>
                  <a:lnTo>
                    <a:pt x="20983" y="5728"/>
                  </a:lnTo>
                  <a:lnTo>
                    <a:pt x="21319" y="7040"/>
                  </a:lnTo>
                  <a:lnTo>
                    <a:pt x="21544" y="8570"/>
                  </a:lnTo>
                  <a:lnTo>
                    <a:pt x="21544" y="8920"/>
                  </a:lnTo>
                  <a:lnTo>
                    <a:pt x="21600" y="9357"/>
                  </a:lnTo>
                  <a:lnTo>
                    <a:pt x="21600" y="11325"/>
                  </a:lnTo>
                  <a:lnTo>
                    <a:pt x="21488" y="12199"/>
                  </a:lnTo>
                  <a:lnTo>
                    <a:pt x="21319" y="13117"/>
                  </a:lnTo>
                  <a:lnTo>
                    <a:pt x="21151" y="14079"/>
                  </a:lnTo>
                  <a:lnTo>
                    <a:pt x="20871" y="15041"/>
                  </a:lnTo>
                  <a:lnTo>
                    <a:pt x="20478" y="16003"/>
                  </a:lnTo>
                  <a:lnTo>
                    <a:pt x="20029" y="16965"/>
                  </a:lnTo>
                  <a:lnTo>
                    <a:pt x="19412" y="17883"/>
                  </a:lnTo>
                  <a:lnTo>
                    <a:pt x="18683" y="18758"/>
                  </a:lnTo>
                  <a:lnTo>
                    <a:pt x="17785" y="19501"/>
                  </a:lnTo>
                  <a:lnTo>
                    <a:pt x="16719" y="20201"/>
                  </a:lnTo>
                  <a:lnTo>
                    <a:pt x="15597" y="20769"/>
                  </a:lnTo>
                  <a:lnTo>
                    <a:pt x="14194" y="21206"/>
                  </a:lnTo>
                  <a:lnTo>
                    <a:pt x="12679" y="21513"/>
                  </a:lnTo>
                  <a:lnTo>
                    <a:pt x="10828" y="21600"/>
                  </a:lnTo>
                  <a:lnTo>
                    <a:pt x="10716" y="21600"/>
                  </a:lnTo>
                  <a:lnTo>
                    <a:pt x="8977" y="21513"/>
                  </a:lnTo>
                  <a:lnTo>
                    <a:pt x="7406" y="21206"/>
                  </a:lnTo>
                  <a:lnTo>
                    <a:pt x="6059" y="20769"/>
                  </a:lnTo>
                  <a:lnTo>
                    <a:pt x="4825" y="20201"/>
                  </a:lnTo>
                  <a:lnTo>
                    <a:pt x="3815" y="19501"/>
                  </a:lnTo>
                  <a:lnTo>
                    <a:pt x="2974" y="18758"/>
                  </a:lnTo>
                  <a:lnTo>
                    <a:pt x="2244" y="17883"/>
                  </a:lnTo>
                  <a:lnTo>
                    <a:pt x="1627" y="16965"/>
                  </a:lnTo>
                  <a:lnTo>
                    <a:pt x="1122" y="16003"/>
                  </a:lnTo>
                  <a:lnTo>
                    <a:pt x="729" y="15041"/>
                  </a:lnTo>
                  <a:lnTo>
                    <a:pt x="449" y="14079"/>
                  </a:lnTo>
                  <a:lnTo>
                    <a:pt x="224" y="13117"/>
                  </a:lnTo>
                  <a:lnTo>
                    <a:pt x="112" y="12199"/>
                  </a:lnTo>
                  <a:lnTo>
                    <a:pt x="56" y="11325"/>
                  </a:lnTo>
                  <a:lnTo>
                    <a:pt x="0" y="10581"/>
                  </a:lnTo>
                  <a:lnTo>
                    <a:pt x="0" y="9357"/>
                  </a:lnTo>
                  <a:lnTo>
                    <a:pt x="56" y="8920"/>
                  </a:lnTo>
                  <a:lnTo>
                    <a:pt x="56" y="8570"/>
                  </a:lnTo>
                  <a:lnTo>
                    <a:pt x="281" y="7040"/>
                  </a:lnTo>
                  <a:lnTo>
                    <a:pt x="673" y="5728"/>
                  </a:lnTo>
                  <a:lnTo>
                    <a:pt x="1122" y="4591"/>
                  </a:lnTo>
                  <a:lnTo>
                    <a:pt x="1795" y="3585"/>
                  </a:lnTo>
                  <a:lnTo>
                    <a:pt x="2581" y="2755"/>
                  </a:lnTo>
                  <a:lnTo>
                    <a:pt x="3422" y="2099"/>
                  </a:lnTo>
                  <a:lnTo>
                    <a:pt x="4376" y="1530"/>
                  </a:lnTo>
                  <a:lnTo>
                    <a:pt x="5274" y="1049"/>
                  </a:lnTo>
                  <a:lnTo>
                    <a:pt x="6228" y="700"/>
                  </a:lnTo>
                  <a:lnTo>
                    <a:pt x="7125" y="437"/>
                  </a:lnTo>
                  <a:lnTo>
                    <a:pt x="8023" y="262"/>
                  </a:lnTo>
                  <a:lnTo>
                    <a:pt x="8808" y="131"/>
                  </a:lnTo>
                  <a:lnTo>
                    <a:pt x="9538" y="44"/>
                  </a:lnTo>
                  <a:lnTo>
                    <a:pt x="10043" y="44"/>
                  </a:lnTo>
                  <a:lnTo>
                    <a:pt x="10548" y="0"/>
                  </a:lnTo>
                  <a:lnTo>
                    <a:pt x="11109"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03" name="Freeform 267"/>
            <p:cNvSpPr/>
            <p:nvPr/>
          </p:nvSpPr>
          <p:spPr>
            <a:xfrm>
              <a:off x="135869" y="39260"/>
              <a:ext cx="28234" cy="366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52" y="0"/>
                  </a:moveTo>
                  <a:lnTo>
                    <a:pt x="11445" y="44"/>
                  </a:lnTo>
                  <a:lnTo>
                    <a:pt x="12062" y="44"/>
                  </a:lnTo>
                  <a:lnTo>
                    <a:pt x="12792" y="131"/>
                  </a:lnTo>
                  <a:lnTo>
                    <a:pt x="13577" y="262"/>
                  </a:lnTo>
                  <a:lnTo>
                    <a:pt x="14419" y="437"/>
                  </a:lnTo>
                  <a:lnTo>
                    <a:pt x="15372" y="656"/>
                  </a:lnTo>
                  <a:lnTo>
                    <a:pt x="16326" y="1049"/>
                  </a:lnTo>
                  <a:lnTo>
                    <a:pt x="17224" y="1487"/>
                  </a:lnTo>
                  <a:lnTo>
                    <a:pt x="18122" y="2055"/>
                  </a:lnTo>
                  <a:lnTo>
                    <a:pt x="18963" y="2755"/>
                  </a:lnTo>
                  <a:lnTo>
                    <a:pt x="19805" y="3542"/>
                  </a:lnTo>
                  <a:lnTo>
                    <a:pt x="20366" y="4547"/>
                  </a:lnTo>
                  <a:lnTo>
                    <a:pt x="20927" y="5728"/>
                  </a:lnTo>
                  <a:lnTo>
                    <a:pt x="21319" y="7040"/>
                  </a:lnTo>
                  <a:lnTo>
                    <a:pt x="21488" y="8570"/>
                  </a:lnTo>
                  <a:lnTo>
                    <a:pt x="21544" y="8657"/>
                  </a:lnTo>
                  <a:lnTo>
                    <a:pt x="21544" y="8920"/>
                  </a:lnTo>
                  <a:lnTo>
                    <a:pt x="21600" y="9357"/>
                  </a:lnTo>
                  <a:lnTo>
                    <a:pt x="21600" y="10581"/>
                  </a:lnTo>
                  <a:lnTo>
                    <a:pt x="21544" y="11325"/>
                  </a:lnTo>
                  <a:lnTo>
                    <a:pt x="21488" y="12199"/>
                  </a:lnTo>
                  <a:lnTo>
                    <a:pt x="21376" y="13117"/>
                  </a:lnTo>
                  <a:lnTo>
                    <a:pt x="21095" y="14079"/>
                  </a:lnTo>
                  <a:lnTo>
                    <a:pt x="20871" y="15041"/>
                  </a:lnTo>
                  <a:lnTo>
                    <a:pt x="19973" y="16965"/>
                  </a:lnTo>
                  <a:lnTo>
                    <a:pt x="19356" y="17883"/>
                  </a:lnTo>
                  <a:lnTo>
                    <a:pt x="18626" y="18758"/>
                  </a:lnTo>
                  <a:lnTo>
                    <a:pt x="17785" y="19501"/>
                  </a:lnTo>
                  <a:lnTo>
                    <a:pt x="16719" y="20201"/>
                  </a:lnTo>
                  <a:lnTo>
                    <a:pt x="15541" y="20769"/>
                  </a:lnTo>
                  <a:lnTo>
                    <a:pt x="14194" y="21206"/>
                  </a:lnTo>
                  <a:lnTo>
                    <a:pt x="12623" y="21513"/>
                  </a:lnTo>
                  <a:lnTo>
                    <a:pt x="10884" y="21600"/>
                  </a:lnTo>
                  <a:lnTo>
                    <a:pt x="10660" y="21600"/>
                  </a:lnTo>
                  <a:lnTo>
                    <a:pt x="8921" y="21513"/>
                  </a:lnTo>
                  <a:lnTo>
                    <a:pt x="7406" y="21206"/>
                  </a:lnTo>
                  <a:lnTo>
                    <a:pt x="6003" y="20769"/>
                  </a:lnTo>
                  <a:lnTo>
                    <a:pt x="4881" y="20201"/>
                  </a:lnTo>
                  <a:lnTo>
                    <a:pt x="3815" y="19501"/>
                  </a:lnTo>
                  <a:lnTo>
                    <a:pt x="2917" y="18758"/>
                  </a:lnTo>
                  <a:lnTo>
                    <a:pt x="2188" y="17883"/>
                  </a:lnTo>
                  <a:lnTo>
                    <a:pt x="1571" y="16965"/>
                  </a:lnTo>
                  <a:lnTo>
                    <a:pt x="1066" y="16003"/>
                  </a:lnTo>
                  <a:lnTo>
                    <a:pt x="729" y="15041"/>
                  </a:lnTo>
                  <a:lnTo>
                    <a:pt x="449" y="14079"/>
                  </a:lnTo>
                  <a:lnTo>
                    <a:pt x="224" y="13117"/>
                  </a:lnTo>
                  <a:lnTo>
                    <a:pt x="112" y="12199"/>
                  </a:lnTo>
                  <a:lnTo>
                    <a:pt x="0" y="11325"/>
                  </a:lnTo>
                  <a:lnTo>
                    <a:pt x="0" y="8920"/>
                  </a:lnTo>
                  <a:lnTo>
                    <a:pt x="56" y="8657"/>
                  </a:lnTo>
                  <a:lnTo>
                    <a:pt x="56" y="8570"/>
                  </a:lnTo>
                  <a:lnTo>
                    <a:pt x="224" y="7040"/>
                  </a:lnTo>
                  <a:lnTo>
                    <a:pt x="673" y="5728"/>
                  </a:lnTo>
                  <a:lnTo>
                    <a:pt x="1178" y="4591"/>
                  </a:lnTo>
                  <a:lnTo>
                    <a:pt x="1795" y="3585"/>
                  </a:lnTo>
                  <a:lnTo>
                    <a:pt x="2637" y="2755"/>
                  </a:lnTo>
                  <a:lnTo>
                    <a:pt x="3478" y="2099"/>
                  </a:lnTo>
                  <a:lnTo>
                    <a:pt x="4376" y="1530"/>
                  </a:lnTo>
                  <a:lnTo>
                    <a:pt x="5274" y="1049"/>
                  </a:lnTo>
                  <a:lnTo>
                    <a:pt x="6228" y="700"/>
                  </a:lnTo>
                  <a:lnTo>
                    <a:pt x="7181" y="437"/>
                  </a:lnTo>
                  <a:lnTo>
                    <a:pt x="8023" y="262"/>
                  </a:lnTo>
                  <a:lnTo>
                    <a:pt x="8808" y="131"/>
                  </a:lnTo>
                  <a:lnTo>
                    <a:pt x="9538" y="44"/>
                  </a:lnTo>
                  <a:lnTo>
                    <a:pt x="10099" y="44"/>
                  </a:lnTo>
                  <a:lnTo>
                    <a:pt x="10491" y="0"/>
                  </a:lnTo>
                  <a:lnTo>
                    <a:pt x="11052"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04" name="Freeform 268"/>
            <p:cNvSpPr/>
            <p:nvPr/>
          </p:nvSpPr>
          <p:spPr>
            <a:xfrm>
              <a:off x="63522" y="-1"/>
              <a:ext cx="28676" cy="366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09" y="0"/>
                  </a:moveTo>
                  <a:lnTo>
                    <a:pt x="12118" y="0"/>
                  </a:lnTo>
                  <a:lnTo>
                    <a:pt x="12792" y="88"/>
                  </a:lnTo>
                  <a:lnTo>
                    <a:pt x="13577" y="175"/>
                  </a:lnTo>
                  <a:lnTo>
                    <a:pt x="14531" y="351"/>
                  </a:lnTo>
                  <a:lnTo>
                    <a:pt x="16326" y="964"/>
                  </a:lnTo>
                  <a:lnTo>
                    <a:pt x="17280" y="1446"/>
                  </a:lnTo>
                  <a:lnTo>
                    <a:pt x="18234" y="1972"/>
                  </a:lnTo>
                  <a:lnTo>
                    <a:pt x="19019" y="2673"/>
                  </a:lnTo>
                  <a:lnTo>
                    <a:pt x="19805" y="3549"/>
                  </a:lnTo>
                  <a:lnTo>
                    <a:pt x="20478" y="4513"/>
                  </a:lnTo>
                  <a:lnTo>
                    <a:pt x="20983" y="5652"/>
                  </a:lnTo>
                  <a:lnTo>
                    <a:pt x="21376" y="6966"/>
                  </a:lnTo>
                  <a:lnTo>
                    <a:pt x="21544" y="8500"/>
                  </a:lnTo>
                  <a:lnTo>
                    <a:pt x="21544" y="8587"/>
                  </a:lnTo>
                  <a:lnTo>
                    <a:pt x="21600" y="8894"/>
                  </a:lnTo>
                  <a:lnTo>
                    <a:pt x="21600" y="11348"/>
                  </a:lnTo>
                  <a:lnTo>
                    <a:pt x="21488" y="12180"/>
                  </a:lnTo>
                  <a:lnTo>
                    <a:pt x="21376" y="13100"/>
                  </a:lnTo>
                  <a:lnTo>
                    <a:pt x="21207" y="14020"/>
                  </a:lnTo>
                  <a:lnTo>
                    <a:pt x="20871" y="15028"/>
                  </a:lnTo>
                  <a:lnTo>
                    <a:pt x="20534" y="15992"/>
                  </a:lnTo>
                  <a:lnTo>
                    <a:pt x="20029" y="16912"/>
                  </a:lnTo>
                  <a:lnTo>
                    <a:pt x="19412" y="17876"/>
                  </a:lnTo>
                  <a:lnTo>
                    <a:pt x="18683" y="18708"/>
                  </a:lnTo>
                  <a:lnTo>
                    <a:pt x="17785" y="19541"/>
                  </a:lnTo>
                  <a:lnTo>
                    <a:pt x="16775" y="20198"/>
                  </a:lnTo>
                  <a:lnTo>
                    <a:pt x="15597" y="20768"/>
                  </a:lnTo>
                  <a:lnTo>
                    <a:pt x="14194" y="21162"/>
                  </a:lnTo>
                  <a:lnTo>
                    <a:pt x="12679" y="21469"/>
                  </a:lnTo>
                  <a:lnTo>
                    <a:pt x="10940" y="21600"/>
                  </a:lnTo>
                  <a:lnTo>
                    <a:pt x="10772" y="21600"/>
                  </a:lnTo>
                  <a:lnTo>
                    <a:pt x="8977" y="21469"/>
                  </a:lnTo>
                  <a:lnTo>
                    <a:pt x="7406" y="21162"/>
                  </a:lnTo>
                  <a:lnTo>
                    <a:pt x="6059" y="20768"/>
                  </a:lnTo>
                  <a:lnTo>
                    <a:pt x="4881" y="20198"/>
                  </a:lnTo>
                  <a:lnTo>
                    <a:pt x="3815" y="19541"/>
                  </a:lnTo>
                  <a:lnTo>
                    <a:pt x="2974" y="18708"/>
                  </a:lnTo>
                  <a:lnTo>
                    <a:pt x="2244" y="17876"/>
                  </a:lnTo>
                  <a:lnTo>
                    <a:pt x="1627" y="16912"/>
                  </a:lnTo>
                  <a:lnTo>
                    <a:pt x="1178" y="15992"/>
                  </a:lnTo>
                  <a:lnTo>
                    <a:pt x="729" y="15028"/>
                  </a:lnTo>
                  <a:lnTo>
                    <a:pt x="505" y="14020"/>
                  </a:lnTo>
                  <a:lnTo>
                    <a:pt x="224" y="13100"/>
                  </a:lnTo>
                  <a:lnTo>
                    <a:pt x="112" y="12180"/>
                  </a:lnTo>
                  <a:lnTo>
                    <a:pt x="0" y="10515"/>
                  </a:lnTo>
                  <a:lnTo>
                    <a:pt x="0" y="9288"/>
                  </a:lnTo>
                  <a:lnTo>
                    <a:pt x="56" y="8894"/>
                  </a:lnTo>
                  <a:lnTo>
                    <a:pt x="56" y="8587"/>
                  </a:lnTo>
                  <a:lnTo>
                    <a:pt x="112" y="8500"/>
                  </a:lnTo>
                  <a:lnTo>
                    <a:pt x="337" y="6966"/>
                  </a:lnTo>
                  <a:lnTo>
                    <a:pt x="673" y="5652"/>
                  </a:lnTo>
                  <a:lnTo>
                    <a:pt x="1234" y="4513"/>
                  </a:lnTo>
                  <a:lnTo>
                    <a:pt x="1908" y="3549"/>
                  </a:lnTo>
                  <a:lnTo>
                    <a:pt x="2637" y="2673"/>
                  </a:lnTo>
                  <a:lnTo>
                    <a:pt x="3478" y="2015"/>
                  </a:lnTo>
                  <a:lnTo>
                    <a:pt x="4376" y="1446"/>
                  </a:lnTo>
                  <a:lnTo>
                    <a:pt x="5330" y="964"/>
                  </a:lnTo>
                  <a:lnTo>
                    <a:pt x="6284" y="657"/>
                  </a:lnTo>
                  <a:lnTo>
                    <a:pt x="7181" y="351"/>
                  </a:lnTo>
                  <a:lnTo>
                    <a:pt x="8864" y="88"/>
                  </a:lnTo>
                  <a:lnTo>
                    <a:pt x="9538" y="0"/>
                  </a:lnTo>
                  <a:lnTo>
                    <a:pt x="11109"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05" name="Freeform 269"/>
            <p:cNvSpPr/>
            <p:nvPr/>
          </p:nvSpPr>
          <p:spPr>
            <a:xfrm>
              <a:off x="111606" y="-1"/>
              <a:ext cx="28676" cy="366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80" y="0"/>
                  </a:moveTo>
                  <a:lnTo>
                    <a:pt x="12143" y="0"/>
                  </a:lnTo>
                  <a:lnTo>
                    <a:pt x="12815" y="88"/>
                  </a:lnTo>
                  <a:lnTo>
                    <a:pt x="13654" y="175"/>
                  </a:lnTo>
                  <a:lnTo>
                    <a:pt x="14493" y="351"/>
                  </a:lnTo>
                  <a:lnTo>
                    <a:pt x="15389" y="657"/>
                  </a:lnTo>
                  <a:lnTo>
                    <a:pt x="16340" y="964"/>
                  </a:lnTo>
                  <a:lnTo>
                    <a:pt x="17291" y="1446"/>
                  </a:lnTo>
                  <a:lnTo>
                    <a:pt x="18187" y="1972"/>
                  </a:lnTo>
                  <a:lnTo>
                    <a:pt x="19026" y="2673"/>
                  </a:lnTo>
                  <a:lnTo>
                    <a:pt x="19753" y="3549"/>
                  </a:lnTo>
                  <a:lnTo>
                    <a:pt x="20425" y="4513"/>
                  </a:lnTo>
                  <a:lnTo>
                    <a:pt x="20984" y="5652"/>
                  </a:lnTo>
                  <a:lnTo>
                    <a:pt x="21320" y="6966"/>
                  </a:lnTo>
                  <a:lnTo>
                    <a:pt x="21488" y="8500"/>
                  </a:lnTo>
                  <a:lnTo>
                    <a:pt x="21488" y="8587"/>
                  </a:lnTo>
                  <a:lnTo>
                    <a:pt x="21544" y="8894"/>
                  </a:lnTo>
                  <a:lnTo>
                    <a:pt x="21544" y="9288"/>
                  </a:lnTo>
                  <a:lnTo>
                    <a:pt x="21600" y="9858"/>
                  </a:lnTo>
                  <a:lnTo>
                    <a:pt x="21600" y="10515"/>
                  </a:lnTo>
                  <a:lnTo>
                    <a:pt x="21488" y="12180"/>
                  </a:lnTo>
                  <a:lnTo>
                    <a:pt x="21152" y="14020"/>
                  </a:lnTo>
                  <a:lnTo>
                    <a:pt x="20817" y="15028"/>
                  </a:lnTo>
                  <a:lnTo>
                    <a:pt x="20481" y="15992"/>
                  </a:lnTo>
                  <a:lnTo>
                    <a:pt x="19977" y="16912"/>
                  </a:lnTo>
                  <a:lnTo>
                    <a:pt x="19362" y="17876"/>
                  </a:lnTo>
                  <a:lnTo>
                    <a:pt x="18634" y="18708"/>
                  </a:lnTo>
                  <a:lnTo>
                    <a:pt x="17795" y="19541"/>
                  </a:lnTo>
                  <a:lnTo>
                    <a:pt x="16788" y="20198"/>
                  </a:lnTo>
                  <a:lnTo>
                    <a:pt x="15556" y="20768"/>
                  </a:lnTo>
                  <a:lnTo>
                    <a:pt x="14158" y="21162"/>
                  </a:lnTo>
                  <a:lnTo>
                    <a:pt x="12647" y="21469"/>
                  </a:lnTo>
                  <a:lnTo>
                    <a:pt x="10912" y="21600"/>
                  </a:lnTo>
                  <a:lnTo>
                    <a:pt x="10744" y="21600"/>
                  </a:lnTo>
                  <a:lnTo>
                    <a:pt x="8953" y="21469"/>
                  </a:lnTo>
                  <a:lnTo>
                    <a:pt x="7387" y="21162"/>
                  </a:lnTo>
                  <a:lnTo>
                    <a:pt x="6099" y="20768"/>
                  </a:lnTo>
                  <a:lnTo>
                    <a:pt x="4868" y="20198"/>
                  </a:lnTo>
                  <a:lnTo>
                    <a:pt x="3861" y="19541"/>
                  </a:lnTo>
                  <a:lnTo>
                    <a:pt x="2966" y="18708"/>
                  </a:lnTo>
                  <a:lnTo>
                    <a:pt x="2238" y="17876"/>
                  </a:lnTo>
                  <a:lnTo>
                    <a:pt x="1679" y="16912"/>
                  </a:lnTo>
                  <a:lnTo>
                    <a:pt x="1175" y="15992"/>
                  </a:lnTo>
                  <a:lnTo>
                    <a:pt x="783" y="15028"/>
                  </a:lnTo>
                  <a:lnTo>
                    <a:pt x="504" y="14020"/>
                  </a:lnTo>
                  <a:lnTo>
                    <a:pt x="168" y="12180"/>
                  </a:lnTo>
                  <a:lnTo>
                    <a:pt x="56" y="11348"/>
                  </a:lnTo>
                  <a:lnTo>
                    <a:pt x="0" y="10515"/>
                  </a:lnTo>
                  <a:lnTo>
                    <a:pt x="0" y="9858"/>
                  </a:lnTo>
                  <a:lnTo>
                    <a:pt x="56" y="9288"/>
                  </a:lnTo>
                  <a:lnTo>
                    <a:pt x="56" y="8894"/>
                  </a:lnTo>
                  <a:lnTo>
                    <a:pt x="168" y="8587"/>
                  </a:lnTo>
                  <a:lnTo>
                    <a:pt x="168" y="8500"/>
                  </a:lnTo>
                  <a:lnTo>
                    <a:pt x="336" y="6966"/>
                  </a:lnTo>
                  <a:lnTo>
                    <a:pt x="672" y="5652"/>
                  </a:lnTo>
                  <a:lnTo>
                    <a:pt x="1231" y="4513"/>
                  </a:lnTo>
                  <a:lnTo>
                    <a:pt x="1903" y="3549"/>
                  </a:lnTo>
                  <a:lnTo>
                    <a:pt x="2686" y="2673"/>
                  </a:lnTo>
                  <a:lnTo>
                    <a:pt x="3525" y="2015"/>
                  </a:lnTo>
                  <a:lnTo>
                    <a:pt x="4421" y="1446"/>
                  </a:lnTo>
                  <a:lnTo>
                    <a:pt x="5372" y="964"/>
                  </a:lnTo>
                  <a:lnTo>
                    <a:pt x="7163" y="351"/>
                  </a:lnTo>
                  <a:lnTo>
                    <a:pt x="8058" y="219"/>
                  </a:lnTo>
                  <a:lnTo>
                    <a:pt x="8841" y="88"/>
                  </a:lnTo>
                  <a:lnTo>
                    <a:pt x="9513" y="0"/>
                  </a:lnTo>
                  <a:lnTo>
                    <a:pt x="11080"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214" name="Group 727"/>
          <p:cNvGrpSpPr/>
          <p:nvPr/>
        </p:nvGrpSpPr>
        <p:grpSpPr>
          <a:xfrm>
            <a:off x="6456326" y="2236084"/>
            <a:ext cx="267707" cy="268218"/>
            <a:chOff x="0" y="0"/>
            <a:chExt cx="267705" cy="268217"/>
          </a:xfrm>
        </p:grpSpPr>
        <p:sp>
          <p:nvSpPr>
            <p:cNvPr id="207" name="Freeform 729"/>
            <p:cNvSpPr/>
            <p:nvPr/>
          </p:nvSpPr>
          <p:spPr>
            <a:xfrm>
              <a:off x="0" y="87022"/>
              <a:ext cx="36240" cy="13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72" y="0"/>
                  </a:moveTo>
                  <a:lnTo>
                    <a:pt x="17766" y="0"/>
                  </a:lnTo>
                  <a:lnTo>
                    <a:pt x="18753" y="424"/>
                  </a:lnTo>
                  <a:lnTo>
                    <a:pt x="19664" y="1482"/>
                  </a:lnTo>
                  <a:lnTo>
                    <a:pt x="20499" y="3176"/>
                  </a:lnTo>
                  <a:lnTo>
                    <a:pt x="21069" y="5294"/>
                  </a:lnTo>
                  <a:lnTo>
                    <a:pt x="21486" y="8047"/>
                  </a:lnTo>
                  <a:lnTo>
                    <a:pt x="21600" y="10800"/>
                  </a:lnTo>
                  <a:lnTo>
                    <a:pt x="21486" y="13659"/>
                  </a:lnTo>
                  <a:lnTo>
                    <a:pt x="21069" y="16200"/>
                  </a:lnTo>
                  <a:lnTo>
                    <a:pt x="20499" y="18424"/>
                  </a:lnTo>
                  <a:lnTo>
                    <a:pt x="19664" y="20118"/>
                  </a:lnTo>
                  <a:lnTo>
                    <a:pt x="18753" y="21176"/>
                  </a:lnTo>
                  <a:lnTo>
                    <a:pt x="17766" y="21600"/>
                  </a:lnTo>
                  <a:lnTo>
                    <a:pt x="3872" y="21600"/>
                  </a:lnTo>
                  <a:lnTo>
                    <a:pt x="2847" y="21176"/>
                  </a:lnTo>
                  <a:lnTo>
                    <a:pt x="1936" y="20118"/>
                  </a:lnTo>
                  <a:lnTo>
                    <a:pt x="1101" y="18424"/>
                  </a:lnTo>
                  <a:lnTo>
                    <a:pt x="531" y="16200"/>
                  </a:lnTo>
                  <a:lnTo>
                    <a:pt x="152" y="13659"/>
                  </a:lnTo>
                  <a:lnTo>
                    <a:pt x="0" y="10800"/>
                  </a:lnTo>
                  <a:lnTo>
                    <a:pt x="152" y="8047"/>
                  </a:lnTo>
                  <a:lnTo>
                    <a:pt x="531" y="5294"/>
                  </a:lnTo>
                  <a:lnTo>
                    <a:pt x="1101" y="3176"/>
                  </a:lnTo>
                  <a:lnTo>
                    <a:pt x="1936" y="1482"/>
                  </a:lnTo>
                  <a:lnTo>
                    <a:pt x="2847" y="424"/>
                  </a:lnTo>
                  <a:lnTo>
                    <a:pt x="3872"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08" name="Freeform 730"/>
            <p:cNvSpPr/>
            <p:nvPr/>
          </p:nvSpPr>
          <p:spPr>
            <a:xfrm>
              <a:off x="231465" y="87022"/>
              <a:ext cx="36241" cy="13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65" y="0"/>
                  </a:moveTo>
                  <a:lnTo>
                    <a:pt x="17773" y="0"/>
                  </a:lnTo>
                  <a:lnTo>
                    <a:pt x="18796" y="424"/>
                  </a:lnTo>
                  <a:lnTo>
                    <a:pt x="19705" y="1482"/>
                  </a:lnTo>
                  <a:lnTo>
                    <a:pt x="20463" y="3176"/>
                  </a:lnTo>
                  <a:lnTo>
                    <a:pt x="21069" y="5294"/>
                  </a:lnTo>
                  <a:lnTo>
                    <a:pt x="21448" y="8047"/>
                  </a:lnTo>
                  <a:lnTo>
                    <a:pt x="21600" y="10800"/>
                  </a:lnTo>
                  <a:lnTo>
                    <a:pt x="21448" y="13659"/>
                  </a:lnTo>
                  <a:lnTo>
                    <a:pt x="21069" y="16200"/>
                  </a:lnTo>
                  <a:lnTo>
                    <a:pt x="20463" y="18424"/>
                  </a:lnTo>
                  <a:lnTo>
                    <a:pt x="19705" y="20118"/>
                  </a:lnTo>
                  <a:lnTo>
                    <a:pt x="18796" y="21176"/>
                  </a:lnTo>
                  <a:lnTo>
                    <a:pt x="17773" y="21600"/>
                  </a:lnTo>
                  <a:lnTo>
                    <a:pt x="3865" y="21600"/>
                  </a:lnTo>
                  <a:lnTo>
                    <a:pt x="2842" y="21176"/>
                  </a:lnTo>
                  <a:lnTo>
                    <a:pt x="1933" y="20118"/>
                  </a:lnTo>
                  <a:lnTo>
                    <a:pt x="1175" y="18424"/>
                  </a:lnTo>
                  <a:lnTo>
                    <a:pt x="531" y="16200"/>
                  </a:lnTo>
                  <a:lnTo>
                    <a:pt x="152" y="13659"/>
                  </a:lnTo>
                  <a:lnTo>
                    <a:pt x="0" y="10800"/>
                  </a:lnTo>
                  <a:lnTo>
                    <a:pt x="152" y="8047"/>
                  </a:lnTo>
                  <a:lnTo>
                    <a:pt x="531" y="5294"/>
                  </a:lnTo>
                  <a:lnTo>
                    <a:pt x="1175" y="3176"/>
                  </a:lnTo>
                  <a:lnTo>
                    <a:pt x="1933" y="1482"/>
                  </a:lnTo>
                  <a:lnTo>
                    <a:pt x="2842" y="424"/>
                  </a:lnTo>
                  <a:lnTo>
                    <a:pt x="3865"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09" name="Freeform 731"/>
            <p:cNvSpPr/>
            <p:nvPr/>
          </p:nvSpPr>
          <p:spPr>
            <a:xfrm>
              <a:off x="28582" y="168942"/>
              <a:ext cx="29860" cy="30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42" y="0"/>
                  </a:moveTo>
                  <a:lnTo>
                    <a:pt x="17455" y="0"/>
                  </a:lnTo>
                  <a:lnTo>
                    <a:pt x="18422" y="184"/>
                  </a:lnTo>
                  <a:lnTo>
                    <a:pt x="19435" y="645"/>
                  </a:lnTo>
                  <a:lnTo>
                    <a:pt x="20264" y="1290"/>
                  </a:lnTo>
                  <a:lnTo>
                    <a:pt x="20909" y="2165"/>
                  </a:lnTo>
                  <a:lnTo>
                    <a:pt x="21370" y="3086"/>
                  </a:lnTo>
                  <a:lnTo>
                    <a:pt x="21600" y="4099"/>
                  </a:lnTo>
                  <a:lnTo>
                    <a:pt x="21600" y="5158"/>
                  </a:lnTo>
                  <a:lnTo>
                    <a:pt x="21370" y="6171"/>
                  </a:lnTo>
                  <a:lnTo>
                    <a:pt x="20909" y="7093"/>
                  </a:lnTo>
                  <a:lnTo>
                    <a:pt x="20264" y="7922"/>
                  </a:lnTo>
                  <a:lnTo>
                    <a:pt x="7968" y="20172"/>
                  </a:lnTo>
                  <a:lnTo>
                    <a:pt x="7277" y="20817"/>
                  </a:lnTo>
                  <a:lnTo>
                    <a:pt x="6448" y="21232"/>
                  </a:lnTo>
                  <a:lnTo>
                    <a:pt x="5573" y="21462"/>
                  </a:lnTo>
                  <a:lnTo>
                    <a:pt x="4698" y="21600"/>
                  </a:lnTo>
                  <a:lnTo>
                    <a:pt x="3777" y="21462"/>
                  </a:lnTo>
                  <a:lnTo>
                    <a:pt x="2948" y="21232"/>
                  </a:lnTo>
                  <a:lnTo>
                    <a:pt x="2119" y="20817"/>
                  </a:lnTo>
                  <a:lnTo>
                    <a:pt x="1336" y="20172"/>
                  </a:lnTo>
                  <a:lnTo>
                    <a:pt x="691" y="19343"/>
                  </a:lnTo>
                  <a:lnTo>
                    <a:pt x="230" y="18422"/>
                  </a:lnTo>
                  <a:lnTo>
                    <a:pt x="0" y="17409"/>
                  </a:lnTo>
                  <a:lnTo>
                    <a:pt x="0" y="16350"/>
                  </a:lnTo>
                  <a:lnTo>
                    <a:pt x="230" y="15383"/>
                  </a:lnTo>
                  <a:lnTo>
                    <a:pt x="691" y="14415"/>
                  </a:lnTo>
                  <a:lnTo>
                    <a:pt x="1336" y="13540"/>
                  </a:lnTo>
                  <a:lnTo>
                    <a:pt x="13632" y="1290"/>
                  </a:lnTo>
                  <a:lnTo>
                    <a:pt x="14507" y="645"/>
                  </a:lnTo>
                  <a:lnTo>
                    <a:pt x="15429" y="184"/>
                  </a:lnTo>
                  <a:lnTo>
                    <a:pt x="16442"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10" name="Freeform 732"/>
            <p:cNvSpPr/>
            <p:nvPr/>
          </p:nvSpPr>
          <p:spPr>
            <a:xfrm>
              <a:off x="198034" y="-1"/>
              <a:ext cx="29350" cy="29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52" y="0"/>
                  </a:moveTo>
                  <a:lnTo>
                    <a:pt x="17383" y="0"/>
                  </a:lnTo>
                  <a:lnTo>
                    <a:pt x="18414" y="234"/>
                  </a:lnTo>
                  <a:lnTo>
                    <a:pt x="19398" y="701"/>
                  </a:lnTo>
                  <a:lnTo>
                    <a:pt x="20241" y="1356"/>
                  </a:lnTo>
                  <a:lnTo>
                    <a:pt x="20897" y="2244"/>
                  </a:lnTo>
                  <a:lnTo>
                    <a:pt x="21366" y="3226"/>
                  </a:lnTo>
                  <a:lnTo>
                    <a:pt x="21600" y="4208"/>
                  </a:lnTo>
                  <a:lnTo>
                    <a:pt x="21600" y="5283"/>
                  </a:lnTo>
                  <a:lnTo>
                    <a:pt x="21366" y="6312"/>
                  </a:lnTo>
                  <a:lnTo>
                    <a:pt x="20897" y="7247"/>
                  </a:lnTo>
                  <a:lnTo>
                    <a:pt x="20241" y="8088"/>
                  </a:lnTo>
                  <a:lnTo>
                    <a:pt x="8153" y="20244"/>
                  </a:lnTo>
                  <a:lnTo>
                    <a:pt x="7356" y="20852"/>
                  </a:lnTo>
                  <a:lnTo>
                    <a:pt x="6513" y="21273"/>
                  </a:lnTo>
                  <a:lnTo>
                    <a:pt x="5669" y="21506"/>
                  </a:lnTo>
                  <a:lnTo>
                    <a:pt x="4732" y="21600"/>
                  </a:lnTo>
                  <a:lnTo>
                    <a:pt x="3842" y="21506"/>
                  </a:lnTo>
                  <a:lnTo>
                    <a:pt x="2952" y="21273"/>
                  </a:lnTo>
                  <a:lnTo>
                    <a:pt x="2108" y="20852"/>
                  </a:lnTo>
                  <a:lnTo>
                    <a:pt x="1406" y="20244"/>
                  </a:lnTo>
                  <a:lnTo>
                    <a:pt x="656" y="19356"/>
                  </a:lnTo>
                  <a:lnTo>
                    <a:pt x="234" y="18421"/>
                  </a:lnTo>
                  <a:lnTo>
                    <a:pt x="0" y="17392"/>
                  </a:lnTo>
                  <a:lnTo>
                    <a:pt x="0" y="16317"/>
                  </a:lnTo>
                  <a:lnTo>
                    <a:pt x="234" y="15288"/>
                  </a:lnTo>
                  <a:lnTo>
                    <a:pt x="656" y="14353"/>
                  </a:lnTo>
                  <a:lnTo>
                    <a:pt x="1406" y="13512"/>
                  </a:lnTo>
                  <a:lnTo>
                    <a:pt x="13494" y="1356"/>
                  </a:lnTo>
                  <a:lnTo>
                    <a:pt x="14384" y="701"/>
                  </a:lnTo>
                  <a:lnTo>
                    <a:pt x="15368" y="234"/>
                  </a:lnTo>
                  <a:lnTo>
                    <a:pt x="16352"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11" name="Freeform 733"/>
            <p:cNvSpPr/>
            <p:nvPr/>
          </p:nvSpPr>
          <p:spPr>
            <a:xfrm>
              <a:off x="40321" y="-1"/>
              <a:ext cx="29605" cy="29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48" y="0"/>
                  </a:moveTo>
                  <a:lnTo>
                    <a:pt x="6325" y="187"/>
                  </a:lnTo>
                  <a:lnTo>
                    <a:pt x="7309" y="656"/>
                  </a:lnTo>
                  <a:lnTo>
                    <a:pt x="8106" y="1312"/>
                  </a:lnTo>
                  <a:lnTo>
                    <a:pt x="20241" y="13494"/>
                  </a:lnTo>
                  <a:lnTo>
                    <a:pt x="20944" y="14338"/>
                  </a:lnTo>
                  <a:lnTo>
                    <a:pt x="21366" y="15275"/>
                  </a:lnTo>
                  <a:lnTo>
                    <a:pt x="21600" y="16305"/>
                  </a:lnTo>
                  <a:lnTo>
                    <a:pt x="21600" y="17383"/>
                  </a:lnTo>
                  <a:lnTo>
                    <a:pt x="21366" y="18414"/>
                  </a:lnTo>
                  <a:lnTo>
                    <a:pt x="20944" y="19351"/>
                  </a:lnTo>
                  <a:lnTo>
                    <a:pt x="20241" y="20194"/>
                  </a:lnTo>
                  <a:lnTo>
                    <a:pt x="19538" y="20850"/>
                  </a:lnTo>
                  <a:lnTo>
                    <a:pt x="18695" y="21272"/>
                  </a:lnTo>
                  <a:lnTo>
                    <a:pt x="17805" y="21506"/>
                  </a:lnTo>
                  <a:lnTo>
                    <a:pt x="16915" y="21600"/>
                  </a:lnTo>
                  <a:lnTo>
                    <a:pt x="16024" y="21506"/>
                  </a:lnTo>
                  <a:lnTo>
                    <a:pt x="15087" y="21272"/>
                  </a:lnTo>
                  <a:lnTo>
                    <a:pt x="14291" y="20850"/>
                  </a:lnTo>
                  <a:lnTo>
                    <a:pt x="13494" y="20194"/>
                  </a:lnTo>
                  <a:lnTo>
                    <a:pt x="1359" y="8059"/>
                  </a:lnTo>
                  <a:lnTo>
                    <a:pt x="703" y="7216"/>
                  </a:lnTo>
                  <a:lnTo>
                    <a:pt x="234" y="6279"/>
                  </a:lnTo>
                  <a:lnTo>
                    <a:pt x="0" y="5248"/>
                  </a:lnTo>
                  <a:lnTo>
                    <a:pt x="0" y="4170"/>
                  </a:lnTo>
                  <a:lnTo>
                    <a:pt x="234" y="3186"/>
                  </a:lnTo>
                  <a:lnTo>
                    <a:pt x="703" y="2202"/>
                  </a:lnTo>
                  <a:lnTo>
                    <a:pt x="1359" y="1312"/>
                  </a:lnTo>
                  <a:lnTo>
                    <a:pt x="2296" y="656"/>
                  </a:lnTo>
                  <a:lnTo>
                    <a:pt x="3233" y="187"/>
                  </a:lnTo>
                  <a:lnTo>
                    <a:pt x="4264" y="0"/>
                  </a:lnTo>
                  <a:lnTo>
                    <a:pt x="5248"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12" name="Freeform 734"/>
            <p:cNvSpPr/>
            <p:nvPr/>
          </p:nvSpPr>
          <p:spPr>
            <a:xfrm>
              <a:off x="209518" y="168942"/>
              <a:ext cx="29860" cy="30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80" y="0"/>
                  </a:moveTo>
                  <a:lnTo>
                    <a:pt x="6198" y="230"/>
                  </a:lnTo>
                  <a:lnTo>
                    <a:pt x="7169" y="691"/>
                  </a:lnTo>
                  <a:lnTo>
                    <a:pt x="8002" y="1336"/>
                  </a:lnTo>
                  <a:lnTo>
                    <a:pt x="20259" y="13540"/>
                  </a:lnTo>
                  <a:lnTo>
                    <a:pt x="20952" y="14415"/>
                  </a:lnTo>
                  <a:lnTo>
                    <a:pt x="21369" y="15383"/>
                  </a:lnTo>
                  <a:lnTo>
                    <a:pt x="21600" y="16350"/>
                  </a:lnTo>
                  <a:lnTo>
                    <a:pt x="21600" y="17409"/>
                  </a:lnTo>
                  <a:lnTo>
                    <a:pt x="21369" y="18422"/>
                  </a:lnTo>
                  <a:lnTo>
                    <a:pt x="20952" y="19343"/>
                  </a:lnTo>
                  <a:lnTo>
                    <a:pt x="20259" y="20172"/>
                  </a:lnTo>
                  <a:lnTo>
                    <a:pt x="19565" y="20817"/>
                  </a:lnTo>
                  <a:lnTo>
                    <a:pt x="18732" y="21232"/>
                  </a:lnTo>
                  <a:lnTo>
                    <a:pt x="17854" y="21462"/>
                  </a:lnTo>
                  <a:lnTo>
                    <a:pt x="16975" y="21600"/>
                  </a:lnTo>
                  <a:lnTo>
                    <a:pt x="16003" y="21462"/>
                  </a:lnTo>
                  <a:lnTo>
                    <a:pt x="15217" y="21232"/>
                  </a:lnTo>
                  <a:lnTo>
                    <a:pt x="14385" y="20817"/>
                  </a:lnTo>
                  <a:lnTo>
                    <a:pt x="13598" y="20172"/>
                  </a:lnTo>
                  <a:lnTo>
                    <a:pt x="1341" y="7968"/>
                  </a:lnTo>
                  <a:lnTo>
                    <a:pt x="694" y="7139"/>
                  </a:lnTo>
                  <a:lnTo>
                    <a:pt x="231" y="6217"/>
                  </a:lnTo>
                  <a:lnTo>
                    <a:pt x="0" y="5158"/>
                  </a:lnTo>
                  <a:lnTo>
                    <a:pt x="0" y="4145"/>
                  </a:lnTo>
                  <a:lnTo>
                    <a:pt x="231" y="3178"/>
                  </a:lnTo>
                  <a:lnTo>
                    <a:pt x="694" y="2211"/>
                  </a:lnTo>
                  <a:lnTo>
                    <a:pt x="1341" y="1336"/>
                  </a:lnTo>
                  <a:lnTo>
                    <a:pt x="2220" y="691"/>
                  </a:lnTo>
                  <a:lnTo>
                    <a:pt x="3191" y="230"/>
                  </a:lnTo>
                  <a:lnTo>
                    <a:pt x="4163" y="0"/>
                  </a:lnTo>
                  <a:lnTo>
                    <a:pt x="5180"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13" name="Freeform 735"/>
            <p:cNvSpPr/>
            <p:nvPr/>
          </p:nvSpPr>
          <p:spPr>
            <a:xfrm>
              <a:off x="52571" y="17608"/>
              <a:ext cx="162819" cy="2506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89" y="17899"/>
                  </a:moveTo>
                  <a:lnTo>
                    <a:pt x="6689" y="18631"/>
                  </a:lnTo>
                  <a:lnTo>
                    <a:pt x="10796" y="18631"/>
                  </a:lnTo>
                  <a:lnTo>
                    <a:pt x="11024" y="18653"/>
                  </a:lnTo>
                  <a:lnTo>
                    <a:pt x="11228" y="18708"/>
                  </a:lnTo>
                  <a:lnTo>
                    <a:pt x="11405" y="18796"/>
                  </a:lnTo>
                  <a:lnTo>
                    <a:pt x="11541" y="18911"/>
                  </a:lnTo>
                  <a:lnTo>
                    <a:pt x="11634" y="19043"/>
                  </a:lnTo>
                  <a:lnTo>
                    <a:pt x="11651" y="19191"/>
                  </a:lnTo>
                  <a:lnTo>
                    <a:pt x="11634" y="19340"/>
                  </a:lnTo>
                  <a:lnTo>
                    <a:pt x="11541" y="19472"/>
                  </a:lnTo>
                  <a:lnTo>
                    <a:pt x="11405" y="19587"/>
                  </a:lnTo>
                  <a:lnTo>
                    <a:pt x="11228" y="19675"/>
                  </a:lnTo>
                  <a:lnTo>
                    <a:pt x="11024" y="19730"/>
                  </a:lnTo>
                  <a:lnTo>
                    <a:pt x="10796" y="19752"/>
                  </a:lnTo>
                  <a:lnTo>
                    <a:pt x="6689" y="19752"/>
                  </a:lnTo>
                  <a:lnTo>
                    <a:pt x="6689" y="20478"/>
                  </a:lnTo>
                  <a:lnTo>
                    <a:pt x="14911" y="20478"/>
                  </a:lnTo>
                  <a:lnTo>
                    <a:pt x="14902" y="17899"/>
                  </a:lnTo>
                  <a:lnTo>
                    <a:pt x="6689" y="17899"/>
                  </a:lnTo>
                  <a:close/>
                  <a:moveTo>
                    <a:pt x="8433" y="8452"/>
                  </a:moveTo>
                  <a:lnTo>
                    <a:pt x="9593" y="10047"/>
                  </a:lnTo>
                  <a:lnTo>
                    <a:pt x="9644" y="10146"/>
                  </a:lnTo>
                  <a:lnTo>
                    <a:pt x="9670" y="10245"/>
                  </a:lnTo>
                  <a:lnTo>
                    <a:pt x="10339" y="16783"/>
                  </a:lnTo>
                  <a:lnTo>
                    <a:pt x="11253" y="16783"/>
                  </a:lnTo>
                  <a:lnTo>
                    <a:pt x="11922" y="10245"/>
                  </a:lnTo>
                  <a:lnTo>
                    <a:pt x="11956" y="10146"/>
                  </a:lnTo>
                  <a:lnTo>
                    <a:pt x="12007" y="10047"/>
                  </a:lnTo>
                  <a:lnTo>
                    <a:pt x="13150" y="8452"/>
                  </a:lnTo>
                  <a:lnTo>
                    <a:pt x="8433" y="8452"/>
                  </a:lnTo>
                  <a:close/>
                  <a:moveTo>
                    <a:pt x="10796" y="1116"/>
                  </a:moveTo>
                  <a:lnTo>
                    <a:pt x="10059" y="1138"/>
                  </a:lnTo>
                  <a:lnTo>
                    <a:pt x="9322" y="1199"/>
                  </a:lnTo>
                  <a:lnTo>
                    <a:pt x="8620" y="1298"/>
                  </a:lnTo>
                  <a:lnTo>
                    <a:pt x="7934" y="1441"/>
                  </a:lnTo>
                  <a:lnTo>
                    <a:pt x="7265" y="1606"/>
                  </a:lnTo>
                  <a:lnTo>
                    <a:pt x="6621" y="1815"/>
                  </a:lnTo>
                  <a:lnTo>
                    <a:pt x="6020" y="2057"/>
                  </a:lnTo>
                  <a:lnTo>
                    <a:pt x="5436" y="2321"/>
                  </a:lnTo>
                  <a:lnTo>
                    <a:pt x="4886" y="2618"/>
                  </a:lnTo>
                  <a:lnTo>
                    <a:pt x="4378" y="2942"/>
                  </a:lnTo>
                  <a:lnTo>
                    <a:pt x="3903" y="3294"/>
                  </a:lnTo>
                  <a:lnTo>
                    <a:pt x="3472" y="3668"/>
                  </a:lnTo>
                  <a:lnTo>
                    <a:pt x="3074" y="4064"/>
                  </a:lnTo>
                  <a:lnTo>
                    <a:pt x="2735" y="4476"/>
                  </a:lnTo>
                  <a:lnTo>
                    <a:pt x="2430" y="4922"/>
                  </a:lnTo>
                  <a:lnTo>
                    <a:pt x="2185" y="5378"/>
                  </a:lnTo>
                  <a:lnTo>
                    <a:pt x="1990" y="5845"/>
                  </a:lnTo>
                  <a:lnTo>
                    <a:pt x="1837" y="6329"/>
                  </a:lnTo>
                  <a:lnTo>
                    <a:pt x="1753" y="6824"/>
                  </a:lnTo>
                  <a:lnTo>
                    <a:pt x="1719" y="7336"/>
                  </a:lnTo>
                  <a:lnTo>
                    <a:pt x="1753" y="7836"/>
                  </a:lnTo>
                  <a:lnTo>
                    <a:pt x="1829" y="8331"/>
                  </a:lnTo>
                  <a:lnTo>
                    <a:pt x="1964" y="8842"/>
                  </a:lnTo>
                  <a:lnTo>
                    <a:pt x="2151" y="9354"/>
                  </a:lnTo>
                  <a:lnTo>
                    <a:pt x="2388" y="9860"/>
                  </a:lnTo>
                  <a:lnTo>
                    <a:pt x="2676" y="10366"/>
                  </a:lnTo>
                  <a:lnTo>
                    <a:pt x="2997" y="10855"/>
                  </a:lnTo>
                  <a:lnTo>
                    <a:pt x="3378" y="11339"/>
                  </a:lnTo>
                  <a:lnTo>
                    <a:pt x="3785" y="11801"/>
                  </a:lnTo>
                  <a:lnTo>
                    <a:pt x="4242" y="12241"/>
                  </a:lnTo>
                  <a:lnTo>
                    <a:pt x="4733" y="12719"/>
                  </a:lnTo>
                  <a:lnTo>
                    <a:pt x="5165" y="13203"/>
                  </a:lnTo>
                  <a:lnTo>
                    <a:pt x="5546" y="13692"/>
                  </a:lnTo>
                  <a:lnTo>
                    <a:pt x="5885" y="14193"/>
                  </a:lnTo>
                  <a:lnTo>
                    <a:pt x="6147" y="14704"/>
                  </a:lnTo>
                  <a:lnTo>
                    <a:pt x="6367" y="15216"/>
                  </a:lnTo>
                  <a:lnTo>
                    <a:pt x="6528" y="15738"/>
                  </a:lnTo>
                  <a:lnTo>
                    <a:pt x="6638" y="16255"/>
                  </a:lnTo>
                  <a:lnTo>
                    <a:pt x="6689" y="16783"/>
                  </a:lnTo>
                  <a:lnTo>
                    <a:pt x="8611" y="16783"/>
                  </a:lnTo>
                  <a:lnTo>
                    <a:pt x="7959" y="10426"/>
                  </a:lnTo>
                  <a:lnTo>
                    <a:pt x="6300" y="8127"/>
                  </a:lnTo>
                  <a:lnTo>
                    <a:pt x="6240" y="7996"/>
                  </a:lnTo>
                  <a:lnTo>
                    <a:pt x="6223" y="7858"/>
                  </a:lnTo>
                  <a:lnTo>
                    <a:pt x="6266" y="7715"/>
                  </a:lnTo>
                  <a:lnTo>
                    <a:pt x="6359" y="7589"/>
                  </a:lnTo>
                  <a:lnTo>
                    <a:pt x="6494" y="7484"/>
                  </a:lnTo>
                  <a:lnTo>
                    <a:pt x="6672" y="7402"/>
                  </a:lnTo>
                  <a:lnTo>
                    <a:pt x="6858" y="7352"/>
                  </a:lnTo>
                  <a:lnTo>
                    <a:pt x="7079" y="7330"/>
                  </a:lnTo>
                  <a:lnTo>
                    <a:pt x="14513" y="7330"/>
                  </a:lnTo>
                  <a:lnTo>
                    <a:pt x="14725" y="7352"/>
                  </a:lnTo>
                  <a:lnTo>
                    <a:pt x="14919" y="7402"/>
                  </a:lnTo>
                  <a:lnTo>
                    <a:pt x="15089" y="7484"/>
                  </a:lnTo>
                  <a:lnTo>
                    <a:pt x="15233" y="7589"/>
                  </a:lnTo>
                  <a:lnTo>
                    <a:pt x="15334" y="7715"/>
                  </a:lnTo>
                  <a:lnTo>
                    <a:pt x="15377" y="7858"/>
                  </a:lnTo>
                  <a:lnTo>
                    <a:pt x="15351" y="7996"/>
                  </a:lnTo>
                  <a:lnTo>
                    <a:pt x="15283" y="8127"/>
                  </a:lnTo>
                  <a:lnTo>
                    <a:pt x="13632" y="10426"/>
                  </a:lnTo>
                  <a:lnTo>
                    <a:pt x="12980" y="16783"/>
                  </a:lnTo>
                  <a:lnTo>
                    <a:pt x="14911" y="16783"/>
                  </a:lnTo>
                  <a:lnTo>
                    <a:pt x="14953" y="16255"/>
                  </a:lnTo>
                  <a:lnTo>
                    <a:pt x="15063" y="15738"/>
                  </a:lnTo>
                  <a:lnTo>
                    <a:pt x="15224" y="15216"/>
                  </a:lnTo>
                  <a:lnTo>
                    <a:pt x="15436" y="14704"/>
                  </a:lnTo>
                  <a:lnTo>
                    <a:pt x="15715" y="14193"/>
                  </a:lnTo>
                  <a:lnTo>
                    <a:pt x="16045" y="13692"/>
                  </a:lnTo>
                  <a:lnTo>
                    <a:pt x="16426" y="13203"/>
                  </a:lnTo>
                  <a:lnTo>
                    <a:pt x="16858" y="12719"/>
                  </a:lnTo>
                  <a:lnTo>
                    <a:pt x="17349" y="12241"/>
                  </a:lnTo>
                  <a:lnTo>
                    <a:pt x="17798" y="11801"/>
                  </a:lnTo>
                  <a:lnTo>
                    <a:pt x="18222" y="11339"/>
                  </a:lnTo>
                  <a:lnTo>
                    <a:pt x="18586" y="10855"/>
                  </a:lnTo>
                  <a:lnTo>
                    <a:pt x="18924" y="10366"/>
                  </a:lnTo>
                  <a:lnTo>
                    <a:pt x="19204" y="9860"/>
                  </a:lnTo>
                  <a:lnTo>
                    <a:pt x="19441" y="9354"/>
                  </a:lnTo>
                  <a:lnTo>
                    <a:pt x="19627" y="8842"/>
                  </a:lnTo>
                  <a:lnTo>
                    <a:pt x="19763" y="8331"/>
                  </a:lnTo>
                  <a:lnTo>
                    <a:pt x="19847" y="7836"/>
                  </a:lnTo>
                  <a:lnTo>
                    <a:pt x="19873" y="7336"/>
                  </a:lnTo>
                  <a:lnTo>
                    <a:pt x="19839" y="6824"/>
                  </a:lnTo>
                  <a:lnTo>
                    <a:pt x="19754" y="6329"/>
                  </a:lnTo>
                  <a:lnTo>
                    <a:pt x="19610" y="5845"/>
                  </a:lnTo>
                  <a:lnTo>
                    <a:pt x="19407" y="5378"/>
                  </a:lnTo>
                  <a:lnTo>
                    <a:pt x="19161" y="4922"/>
                  </a:lnTo>
                  <a:lnTo>
                    <a:pt x="18857" y="4476"/>
                  </a:lnTo>
                  <a:lnTo>
                    <a:pt x="18509" y="4064"/>
                  </a:lnTo>
                  <a:lnTo>
                    <a:pt x="18120" y="3668"/>
                  </a:lnTo>
                  <a:lnTo>
                    <a:pt x="17680" y="3294"/>
                  </a:lnTo>
                  <a:lnTo>
                    <a:pt x="17205" y="2942"/>
                  </a:lnTo>
                  <a:lnTo>
                    <a:pt x="16697" y="2618"/>
                  </a:lnTo>
                  <a:lnTo>
                    <a:pt x="16147" y="2321"/>
                  </a:lnTo>
                  <a:lnTo>
                    <a:pt x="15580" y="2057"/>
                  </a:lnTo>
                  <a:lnTo>
                    <a:pt x="14962" y="1815"/>
                  </a:lnTo>
                  <a:lnTo>
                    <a:pt x="14327" y="1606"/>
                  </a:lnTo>
                  <a:lnTo>
                    <a:pt x="13658" y="1441"/>
                  </a:lnTo>
                  <a:lnTo>
                    <a:pt x="12980" y="1298"/>
                  </a:lnTo>
                  <a:lnTo>
                    <a:pt x="12269" y="1199"/>
                  </a:lnTo>
                  <a:lnTo>
                    <a:pt x="11541" y="1138"/>
                  </a:lnTo>
                  <a:lnTo>
                    <a:pt x="10796" y="1116"/>
                  </a:lnTo>
                  <a:close/>
                  <a:moveTo>
                    <a:pt x="10796" y="0"/>
                  </a:moveTo>
                  <a:lnTo>
                    <a:pt x="11642" y="22"/>
                  </a:lnTo>
                  <a:lnTo>
                    <a:pt x="12464" y="88"/>
                  </a:lnTo>
                  <a:lnTo>
                    <a:pt x="13268" y="198"/>
                  </a:lnTo>
                  <a:lnTo>
                    <a:pt x="14056" y="341"/>
                  </a:lnTo>
                  <a:lnTo>
                    <a:pt x="14809" y="528"/>
                  </a:lnTo>
                  <a:lnTo>
                    <a:pt x="15546" y="742"/>
                  </a:lnTo>
                  <a:lnTo>
                    <a:pt x="16249" y="1006"/>
                  </a:lnTo>
                  <a:lnTo>
                    <a:pt x="16918" y="1292"/>
                  </a:lnTo>
                  <a:lnTo>
                    <a:pt x="17544" y="1611"/>
                  </a:lnTo>
                  <a:lnTo>
                    <a:pt x="18145" y="1963"/>
                  </a:lnTo>
                  <a:lnTo>
                    <a:pt x="18704" y="2343"/>
                  </a:lnTo>
                  <a:lnTo>
                    <a:pt x="19221" y="2749"/>
                  </a:lnTo>
                  <a:lnTo>
                    <a:pt x="19686" y="3184"/>
                  </a:lnTo>
                  <a:lnTo>
                    <a:pt x="20118" y="3640"/>
                  </a:lnTo>
                  <a:lnTo>
                    <a:pt x="20499" y="4113"/>
                  </a:lnTo>
                  <a:lnTo>
                    <a:pt x="20821" y="4614"/>
                  </a:lnTo>
                  <a:lnTo>
                    <a:pt x="21092" y="5125"/>
                  </a:lnTo>
                  <a:lnTo>
                    <a:pt x="21304" y="5658"/>
                  </a:lnTo>
                  <a:lnTo>
                    <a:pt x="21465" y="6203"/>
                  </a:lnTo>
                  <a:lnTo>
                    <a:pt x="21566" y="6764"/>
                  </a:lnTo>
                  <a:lnTo>
                    <a:pt x="21600" y="7336"/>
                  </a:lnTo>
                  <a:lnTo>
                    <a:pt x="21566" y="7902"/>
                  </a:lnTo>
                  <a:lnTo>
                    <a:pt x="21465" y="8479"/>
                  </a:lnTo>
                  <a:lnTo>
                    <a:pt x="21321" y="9051"/>
                  </a:lnTo>
                  <a:lnTo>
                    <a:pt x="21109" y="9629"/>
                  </a:lnTo>
                  <a:lnTo>
                    <a:pt x="20855" y="10201"/>
                  </a:lnTo>
                  <a:lnTo>
                    <a:pt x="20533" y="10762"/>
                  </a:lnTo>
                  <a:lnTo>
                    <a:pt x="20161" y="11317"/>
                  </a:lnTo>
                  <a:lnTo>
                    <a:pt x="19746" y="11861"/>
                  </a:lnTo>
                  <a:lnTo>
                    <a:pt x="19263" y="12389"/>
                  </a:lnTo>
                  <a:lnTo>
                    <a:pt x="18747" y="12890"/>
                  </a:lnTo>
                  <a:lnTo>
                    <a:pt x="18264" y="13368"/>
                  </a:lnTo>
                  <a:lnTo>
                    <a:pt x="17832" y="13868"/>
                  </a:lnTo>
                  <a:lnTo>
                    <a:pt x="17468" y="14369"/>
                  </a:lnTo>
                  <a:lnTo>
                    <a:pt x="17163" y="14875"/>
                  </a:lnTo>
                  <a:lnTo>
                    <a:pt x="16926" y="15392"/>
                  </a:lnTo>
                  <a:lnTo>
                    <a:pt x="16765" y="15920"/>
                  </a:lnTo>
                  <a:lnTo>
                    <a:pt x="16655" y="16436"/>
                  </a:lnTo>
                  <a:lnTo>
                    <a:pt x="16621" y="16964"/>
                  </a:lnTo>
                  <a:lnTo>
                    <a:pt x="16621" y="20478"/>
                  </a:lnTo>
                  <a:lnTo>
                    <a:pt x="16604" y="20682"/>
                  </a:lnTo>
                  <a:lnTo>
                    <a:pt x="16520" y="20874"/>
                  </a:lnTo>
                  <a:lnTo>
                    <a:pt x="16384" y="21045"/>
                  </a:lnTo>
                  <a:lnTo>
                    <a:pt x="16223" y="21199"/>
                  </a:lnTo>
                  <a:lnTo>
                    <a:pt x="16012" y="21336"/>
                  </a:lnTo>
                  <a:lnTo>
                    <a:pt x="15775" y="21446"/>
                  </a:lnTo>
                  <a:lnTo>
                    <a:pt x="15504" y="21529"/>
                  </a:lnTo>
                  <a:lnTo>
                    <a:pt x="15207" y="21578"/>
                  </a:lnTo>
                  <a:lnTo>
                    <a:pt x="14902" y="21600"/>
                  </a:lnTo>
                  <a:lnTo>
                    <a:pt x="6689" y="21600"/>
                  </a:lnTo>
                  <a:lnTo>
                    <a:pt x="6376" y="21578"/>
                  </a:lnTo>
                  <a:lnTo>
                    <a:pt x="6088" y="21529"/>
                  </a:lnTo>
                  <a:lnTo>
                    <a:pt x="5817" y="21446"/>
                  </a:lnTo>
                  <a:lnTo>
                    <a:pt x="5580" y="21336"/>
                  </a:lnTo>
                  <a:lnTo>
                    <a:pt x="5377" y="21199"/>
                  </a:lnTo>
                  <a:lnTo>
                    <a:pt x="5199" y="21045"/>
                  </a:lnTo>
                  <a:lnTo>
                    <a:pt x="5072" y="20874"/>
                  </a:lnTo>
                  <a:lnTo>
                    <a:pt x="4996" y="20682"/>
                  </a:lnTo>
                  <a:lnTo>
                    <a:pt x="4962" y="20478"/>
                  </a:lnTo>
                  <a:lnTo>
                    <a:pt x="4962" y="16964"/>
                  </a:lnTo>
                  <a:lnTo>
                    <a:pt x="4928" y="16436"/>
                  </a:lnTo>
                  <a:lnTo>
                    <a:pt x="4835" y="15920"/>
                  </a:lnTo>
                  <a:lnTo>
                    <a:pt x="4665" y="15392"/>
                  </a:lnTo>
                  <a:lnTo>
                    <a:pt x="4428" y="14875"/>
                  </a:lnTo>
                  <a:lnTo>
                    <a:pt x="4124" y="14369"/>
                  </a:lnTo>
                  <a:lnTo>
                    <a:pt x="3759" y="13868"/>
                  </a:lnTo>
                  <a:lnTo>
                    <a:pt x="3336" y="13368"/>
                  </a:lnTo>
                  <a:lnTo>
                    <a:pt x="2837" y="12890"/>
                  </a:lnTo>
                  <a:lnTo>
                    <a:pt x="2320" y="12389"/>
                  </a:lnTo>
                  <a:lnTo>
                    <a:pt x="1854" y="11861"/>
                  </a:lnTo>
                  <a:lnTo>
                    <a:pt x="1423" y="11317"/>
                  </a:lnTo>
                  <a:lnTo>
                    <a:pt x="1058" y="10762"/>
                  </a:lnTo>
                  <a:lnTo>
                    <a:pt x="745" y="10201"/>
                  </a:lnTo>
                  <a:lnTo>
                    <a:pt x="474" y="9629"/>
                  </a:lnTo>
                  <a:lnTo>
                    <a:pt x="271" y="9051"/>
                  </a:lnTo>
                  <a:lnTo>
                    <a:pt x="119" y="8479"/>
                  </a:lnTo>
                  <a:lnTo>
                    <a:pt x="25" y="7902"/>
                  </a:lnTo>
                  <a:lnTo>
                    <a:pt x="0" y="7336"/>
                  </a:lnTo>
                  <a:lnTo>
                    <a:pt x="34" y="6764"/>
                  </a:lnTo>
                  <a:lnTo>
                    <a:pt x="119" y="6203"/>
                  </a:lnTo>
                  <a:lnTo>
                    <a:pt x="279" y="5658"/>
                  </a:lnTo>
                  <a:lnTo>
                    <a:pt x="500" y="5125"/>
                  </a:lnTo>
                  <a:lnTo>
                    <a:pt x="771" y="4614"/>
                  </a:lnTo>
                  <a:lnTo>
                    <a:pt x="1092" y="4113"/>
                  </a:lnTo>
                  <a:lnTo>
                    <a:pt x="1465" y="3640"/>
                  </a:lnTo>
                  <a:lnTo>
                    <a:pt x="1897" y="3184"/>
                  </a:lnTo>
                  <a:lnTo>
                    <a:pt x="2379" y="2749"/>
                  </a:lnTo>
                  <a:lnTo>
                    <a:pt x="2896" y="2343"/>
                  </a:lnTo>
                  <a:lnTo>
                    <a:pt x="3446" y="1963"/>
                  </a:lnTo>
                  <a:lnTo>
                    <a:pt x="4047" y="1611"/>
                  </a:lnTo>
                  <a:lnTo>
                    <a:pt x="4682" y="1292"/>
                  </a:lnTo>
                  <a:lnTo>
                    <a:pt x="5351" y="1006"/>
                  </a:lnTo>
                  <a:lnTo>
                    <a:pt x="6054" y="742"/>
                  </a:lnTo>
                  <a:lnTo>
                    <a:pt x="6791" y="528"/>
                  </a:lnTo>
                  <a:lnTo>
                    <a:pt x="7544" y="341"/>
                  </a:lnTo>
                  <a:lnTo>
                    <a:pt x="8315" y="198"/>
                  </a:lnTo>
                  <a:lnTo>
                    <a:pt x="9128" y="88"/>
                  </a:lnTo>
                  <a:lnTo>
                    <a:pt x="9958" y="22"/>
                  </a:lnTo>
                  <a:lnTo>
                    <a:pt x="10796"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218" name="Group 1429"/>
          <p:cNvGrpSpPr/>
          <p:nvPr/>
        </p:nvGrpSpPr>
        <p:grpSpPr>
          <a:xfrm>
            <a:off x="6399049" y="4810301"/>
            <a:ext cx="361399" cy="361835"/>
            <a:chOff x="0" y="0"/>
            <a:chExt cx="361397" cy="361833"/>
          </a:xfrm>
        </p:grpSpPr>
        <p:sp>
          <p:nvSpPr>
            <p:cNvPr id="215" name="Freeform 1431"/>
            <p:cNvSpPr/>
            <p:nvPr/>
          </p:nvSpPr>
          <p:spPr>
            <a:xfrm>
              <a:off x="-1" y="-1"/>
              <a:ext cx="361398" cy="361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061" y="13750"/>
                  </a:moveTo>
                  <a:lnTo>
                    <a:pt x="3501" y="18101"/>
                  </a:lnTo>
                  <a:lnTo>
                    <a:pt x="7849" y="14537"/>
                  </a:lnTo>
                  <a:lnTo>
                    <a:pt x="7061" y="13750"/>
                  </a:lnTo>
                  <a:close/>
                  <a:moveTo>
                    <a:pt x="7751" y="9795"/>
                  </a:moveTo>
                  <a:lnTo>
                    <a:pt x="5096" y="10569"/>
                  </a:lnTo>
                  <a:lnTo>
                    <a:pt x="11031" y="16507"/>
                  </a:lnTo>
                  <a:lnTo>
                    <a:pt x="11805" y="13847"/>
                  </a:lnTo>
                  <a:lnTo>
                    <a:pt x="7751" y="9795"/>
                  </a:lnTo>
                  <a:close/>
                  <a:moveTo>
                    <a:pt x="12684" y="5112"/>
                  </a:moveTo>
                  <a:lnTo>
                    <a:pt x="8486" y="9314"/>
                  </a:lnTo>
                  <a:lnTo>
                    <a:pt x="12294" y="13112"/>
                  </a:lnTo>
                  <a:lnTo>
                    <a:pt x="16491" y="8917"/>
                  </a:lnTo>
                  <a:lnTo>
                    <a:pt x="12684" y="5112"/>
                  </a:lnTo>
                  <a:close/>
                  <a:moveTo>
                    <a:pt x="15092" y="865"/>
                  </a:moveTo>
                  <a:lnTo>
                    <a:pt x="15046" y="865"/>
                  </a:lnTo>
                  <a:lnTo>
                    <a:pt x="15007" y="878"/>
                  </a:lnTo>
                  <a:lnTo>
                    <a:pt x="14975" y="911"/>
                  </a:lnTo>
                  <a:lnTo>
                    <a:pt x="14962" y="937"/>
                  </a:lnTo>
                  <a:lnTo>
                    <a:pt x="13211" y="4423"/>
                  </a:lnTo>
                  <a:lnTo>
                    <a:pt x="17188" y="8390"/>
                  </a:lnTo>
                  <a:lnTo>
                    <a:pt x="20669" y="6641"/>
                  </a:lnTo>
                  <a:lnTo>
                    <a:pt x="20695" y="6628"/>
                  </a:lnTo>
                  <a:lnTo>
                    <a:pt x="20721" y="6589"/>
                  </a:lnTo>
                  <a:lnTo>
                    <a:pt x="20734" y="6576"/>
                  </a:lnTo>
                  <a:lnTo>
                    <a:pt x="20741" y="6556"/>
                  </a:lnTo>
                  <a:lnTo>
                    <a:pt x="20741" y="6511"/>
                  </a:lnTo>
                  <a:lnTo>
                    <a:pt x="20734" y="6472"/>
                  </a:lnTo>
                  <a:lnTo>
                    <a:pt x="20702" y="6426"/>
                  </a:lnTo>
                  <a:lnTo>
                    <a:pt x="15177" y="904"/>
                  </a:lnTo>
                  <a:lnTo>
                    <a:pt x="15131" y="872"/>
                  </a:lnTo>
                  <a:lnTo>
                    <a:pt x="15092" y="865"/>
                  </a:lnTo>
                  <a:close/>
                  <a:moveTo>
                    <a:pt x="15112" y="0"/>
                  </a:moveTo>
                  <a:lnTo>
                    <a:pt x="15294" y="26"/>
                  </a:lnTo>
                  <a:lnTo>
                    <a:pt x="15476" y="85"/>
                  </a:lnTo>
                  <a:lnTo>
                    <a:pt x="15639" y="169"/>
                  </a:lnTo>
                  <a:lnTo>
                    <a:pt x="15788" y="293"/>
                  </a:lnTo>
                  <a:lnTo>
                    <a:pt x="21314" y="5815"/>
                  </a:lnTo>
                  <a:lnTo>
                    <a:pt x="21431" y="5964"/>
                  </a:lnTo>
                  <a:lnTo>
                    <a:pt x="21522" y="6133"/>
                  </a:lnTo>
                  <a:lnTo>
                    <a:pt x="21580" y="6309"/>
                  </a:lnTo>
                  <a:lnTo>
                    <a:pt x="21600" y="6491"/>
                  </a:lnTo>
                  <a:lnTo>
                    <a:pt x="21593" y="6680"/>
                  </a:lnTo>
                  <a:lnTo>
                    <a:pt x="21541" y="6868"/>
                  </a:lnTo>
                  <a:lnTo>
                    <a:pt x="21463" y="7037"/>
                  </a:lnTo>
                  <a:lnTo>
                    <a:pt x="21353" y="7187"/>
                  </a:lnTo>
                  <a:lnTo>
                    <a:pt x="21210" y="7311"/>
                  </a:lnTo>
                  <a:lnTo>
                    <a:pt x="21053" y="7408"/>
                  </a:lnTo>
                  <a:lnTo>
                    <a:pt x="17357" y="9268"/>
                  </a:lnTo>
                  <a:lnTo>
                    <a:pt x="12671" y="13945"/>
                  </a:lnTo>
                  <a:lnTo>
                    <a:pt x="11747" y="17125"/>
                  </a:lnTo>
                  <a:lnTo>
                    <a:pt x="11701" y="17255"/>
                  </a:lnTo>
                  <a:lnTo>
                    <a:pt x="11630" y="17359"/>
                  </a:lnTo>
                  <a:lnTo>
                    <a:pt x="11539" y="17450"/>
                  </a:lnTo>
                  <a:lnTo>
                    <a:pt x="11428" y="17515"/>
                  </a:lnTo>
                  <a:lnTo>
                    <a:pt x="11311" y="17561"/>
                  </a:lnTo>
                  <a:lnTo>
                    <a:pt x="11148" y="17580"/>
                  </a:lnTo>
                  <a:lnTo>
                    <a:pt x="11025" y="17567"/>
                  </a:lnTo>
                  <a:lnTo>
                    <a:pt x="10914" y="17535"/>
                  </a:lnTo>
                  <a:lnTo>
                    <a:pt x="10810" y="17476"/>
                  </a:lnTo>
                  <a:lnTo>
                    <a:pt x="10712" y="17398"/>
                  </a:lnTo>
                  <a:lnTo>
                    <a:pt x="8460" y="15148"/>
                  </a:lnTo>
                  <a:lnTo>
                    <a:pt x="703" y="21502"/>
                  </a:lnTo>
                  <a:lnTo>
                    <a:pt x="618" y="21554"/>
                  </a:lnTo>
                  <a:lnTo>
                    <a:pt x="527" y="21587"/>
                  </a:lnTo>
                  <a:lnTo>
                    <a:pt x="436" y="21600"/>
                  </a:lnTo>
                  <a:lnTo>
                    <a:pt x="319" y="21587"/>
                  </a:lnTo>
                  <a:lnTo>
                    <a:pt x="215" y="21541"/>
                  </a:lnTo>
                  <a:lnTo>
                    <a:pt x="124" y="21476"/>
                  </a:lnTo>
                  <a:lnTo>
                    <a:pt x="59" y="21392"/>
                  </a:lnTo>
                  <a:lnTo>
                    <a:pt x="20" y="21294"/>
                  </a:lnTo>
                  <a:lnTo>
                    <a:pt x="0" y="21184"/>
                  </a:lnTo>
                  <a:lnTo>
                    <a:pt x="7" y="21086"/>
                  </a:lnTo>
                  <a:lnTo>
                    <a:pt x="39" y="20989"/>
                  </a:lnTo>
                  <a:lnTo>
                    <a:pt x="98" y="20898"/>
                  </a:lnTo>
                  <a:lnTo>
                    <a:pt x="6456" y="13138"/>
                  </a:lnTo>
                  <a:lnTo>
                    <a:pt x="4204" y="10894"/>
                  </a:lnTo>
                  <a:lnTo>
                    <a:pt x="4120" y="10784"/>
                  </a:lnTo>
                  <a:lnTo>
                    <a:pt x="4061" y="10673"/>
                  </a:lnTo>
                  <a:lnTo>
                    <a:pt x="4028" y="10550"/>
                  </a:lnTo>
                  <a:lnTo>
                    <a:pt x="4022" y="10426"/>
                  </a:lnTo>
                  <a:lnTo>
                    <a:pt x="4041" y="10296"/>
                  </a:lnTo>
                  <a:lnTo>
                    <a:pt x="4087" y="10179"/>
                  </a:lnTo>
                  <a:lnTo>
                    <a:pt x="4152" y="10068"/>
                  </a:lnTo>
                  <a:lnTo>
                    <a:pt x="4243" y="9971"/>
                  </a:lnTo>
                  <a:lnTo>
                    <a:pt x="4347" y="9899"/>
                  </a:lnTo>
                  <a:lnTo>
                    <a:pt x="4464" y="9854"/>
                  </a:lnTo>
                  <a:lnTo>
                    <a:pt x="7653" y="8930"/>
                  </a:lnTo>
                  <a:lnTo>
                    <a:pt x="12333" y="4247"/>
                  </a:lnTo>
                  <a:lnTo>
                    <a:pt x="14187" y="553"/>
                  </a:lnTo>
                  <a:lnTo>
                    <a:pt x="14292" y="390"/>
                  </a:lnTo>
                  <a:lnTo>
                    <a:pt x="14415" y="254"/>
                  </a:lnTo>
                  <a:lnTo>
                    <a:pt x="14565" y="143"/>
                  </a:lnTo>
                  <a:lnTo>
                    <a:pt x="14741" y="65"/>
                  </a:lnTo>
                  <a:lnTo>
                    <a:pt x="14923" y="13"/>
                  </a:lnTo>
                  <a:lnTo>
                    <a:pt x="15112"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16" name="Freeform 1432"/>
            <p:cNvSpPr/>
            <p:nvPr/>
          </p:nvSpPr>
          <p:spPr>
            <a:xfrm>
              <a:off x="217622" y="141813"/>
              <a:ext cx="44441" cy="44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53" y="0"/>
                  </a:moveTo>
                  <a:lnTo>
                    <a:pt x="18953" y="159"/>
                  </a:lnTo>
                  <a:lnTo>
                    <a:pt x="19853" y="476"/>
                  </a:lnTo>
                  <a:lnTo>
                    <a:pt x="20594" y="1059"/>
                  </a:lnTo>
                  <a:lnTo>
                    <a:pt x="21124" y="1800"/>
                  </a:lnTo>
                  <a:lnTo>
                    <a:pt x="21494" y="2594"/>
                  </a:lnTo>
                  <a:lnTo>
                    <a:pt x="21600" y="3494"/>
                  </a:lnTo>
                  <a:lnTo>
                    <a:pt x="21494" y="4394"/>
                  </a:lnTo>
                  <a:lnTo>
                    <a:pt x="21124" y="5188"/>
                  </a:lnTo>
                  <a:lnTo>
                    <a:pt x="20594" y="5929"/>
                  </a:lnTo>
                  <a:lnTo>
                    <a:pt x="6035" y="20541"/>
                  </a:lnTo>
                  <a:lnTo>
                    <a:pt x="5241" y="21124"/>
                  </a:lnTo>
                  <a:lnTo>
                    <a:pt x="4394" y="21494"/>
                  </a:lnTo>
                  <a:lnTo>
                    <a:pt x="3494" y="21600"/>
                  </a:lnTo>
                  <a:lnTo>
                    <a:pt x="2594" y="21494"/>
                  </a:lnTo>
                  <a:lnTo>
                    <a:pt x="1800" y="21124"/>
                  </a:lnTo>
                  <a:lnTo>
                    <a:pt x="1059" y="20541"/>
                  </a:lnTo>
                  <a:lnTo>
                    <a:pt x="476" y="19800"/>
                  </a:lnTo>
                  <a:lnTo>
                    <a:pt x="159" y="18900"/>
                  </a:lnTo>
                  <a:lnTo>
                    <a:pt x="0" y="18053"/>
                  </a:lnTo>
                  <a:lnTo>
                    <a:pt x="159" y="17153"/>
                  </a:lnTo>
                  <a:lnTo>
                    <a:pt x="476" y="16359"/>
                  </a:lnTo>
                  <a:lnTo>
                    <a:pt x="1059" y="15618"/>
                  </a:lnTo>
                  <a:lnTo>
                    <a:pt x="15618" y="1059"/>
                  </a:lnTo>
                  <a:lnTo>
                    <a:pt x="16359" y="476"/>
                  </a:lnTo>
                  <a:lnTo>
                    <a:pt x="17206" y="159"/>
                  </a:lnTo>
                  <a:lnTo>
                    <a:pt x="18053"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217" name="Freeform 1433"/>
            <p:cNvSpPr/>
            <p:nvPr/>
          </p:nvSpPr>
          <p:spPr>
            <a:xfrm>
              <a:off x="199977" y="186907"/>
              <a:ext cx="16993" cy="17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77" y="0"/>
                  </a:moveTo>
                  <a:lnTo>
                    <a:pt x="14765" y="273"/>
                  </a:lnTo>
                  <a:lnTo>
                    <a:pt x="16952" y="1230"/>
                  </a:lnTo>
                  <a:lnTo>
                    <a:pt x="18866" y="2597"/>
                  </a:lnTo>
                  <a:lnTo>
                    <a:pt x="20506" y="4511"/>
                  </a:lnTo>
                  <a:lnTo>
                    <a:pt x="21327" y="6699"/>
                  </a:lnTo>
                  <a:lnTo>
                    <a:pt x="21600" y="9023"/>
                  </a:lnTo>
                  <a:lnTo>
                    <a:pt x="21327" y="11347"/>
                  </a:lnTo>
                  <a:lnTo>
                    <a:pt x="20506" y="13534"/>
                  </a:lnTo>
                  <a:lnTo>
                    <a:pt x="18866" y="15448"/>
                  </a:lnTo>
                  <a:lnTo>
                    <a:pt x="15448" y="18866"/>
                  </a:lnTo>
                  <a:lnTo>
                    <a:pt x="13534" y="20370"/>
                  </a:lnTo>
                  <a:lnTo>
                    <a:pt x="11347" y="21190"/>
                  </a:lnTo>
                  <a:lnTo>
                    <a:pt x="9023" y="21600"/>
                  </a:lnTo>
                  <a:lnTo>
                    <a:pt x="6835" y="21190"/>
                  </a:lnTo>
                  <a:lnTo>
                    <a:pt x="4648" y="20370"/>
                  </a:lnTo>
                  <a:lnTo>
                    <a:pt x="2597" y="18866"/>
                  </a:lnTo>
                  <a:lnTo>
                    <a:pt x="1094" y="16952"/>
                  </a:lnTo>
                  <a:lnTo>
                    <a:pt x="273" y="14901"/>
                  </a:lnTo>
                  <a:lnTo>
                    <a:pt x="0" y="12577"/>
                  </a:lnTo>
                  <a:lnTo>
                    <a:pt x="273" y="10253"/>
                  </a:lnTo>
                  <a:lnTo>
                    <a:pt x="1094" y="8066"/>
                  </a:lnTo>
                  <a:lnTo>
                    <a:pt x="2597" y="6152"/>
                  </a:lnTo>
                  <a:lnTo>
                    <a:pt x="6152" y="2597"/>
                  </a:lnTo>
                  <a:lnTo>
                    <a:pt x="8066" y="1230"/>
                  </a:lnTo>
                  <a:lnTo>
                    <a:pt x="10253" y="273"/>
                  </a:lnTo>
                  <a:lnTo>
                    <a:pt x="12577" y="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89"/>
                                        </p:tgtEl>
                                        <p:attrNameLst>
                                          <p:attrName>style.visibility</p:attrName>
                                        </p:attrNameLst>
                                      </p:cBhvr>
                                      <p:to>
                                        <p:strVal val="visible"/>
                                      </p:to>
                                    </p:set>
                                    <p:anim calcmode="lin" valueType="num">
                                      <p:cBhvr>
                                        <p:cTn id="7" dur="500" fill="hold"/>
                                        <p:tgtEl>
                                          <p:spTgt spid="189"/>
                                        </p:tgtEl>
                                        <p:attrNameLst>
                                          <p:attrName>ppt_x</p:attrName>
                                        </p:attrNameLst>
                                      </p:cBhvr>
                                      <p:tavLst>
                                        <p:tav tm="0">
                                          <p:val>
                                            <p:strVal val="#ppt_x"/>
                                          </p:val>
                                        </p:tav>
                                        <p:tav tm="100000">
                                          <p:val>
                                            <p:strVal val="#ppt_x"/>
                                          </p:val>
                                        </p:tav>
                                      </p:tavLst>
                                    </p:anim>
                                    <p:anim calcmode="lin" valueType="num">
                                      <p:cBhvr>
                                        <p:cTn id="8" dur="500" fill="hold"/>
                                        <p:tgtEl>
                                          <p:spTgt spid="18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188"/>
                                        </p:tgtEl>
                                        <p:attrNameLst>
                                          <p:attrName>style.visibility</p:attrName>
                                        </p:attrNameLst>
                                      </p:cBhvr>
                                      <p:to>
                                        <p:strVal val="visible"/>
                                      </p:to>
                                    </p:set>
                                    <p:anim calcmode="lin" valueType="num">
                                      <p:cBhvr>
                                        <p:cTn id="12" dur="500" fill="hold"/>
                                        <p:tgtEl>
                                          <p:spTgt spid="188"/>
                                        </p:tgtEl>
                                        <p:attrNameLst>
                                          <p:attrName>ppt_x</p:attrName>
                                        </p:attrNameLst>
                                      </p:cBhvr>
                                      <p:tavLst>
                                        <p:tav tm="0">
                                          <p:val>
                                            <p:strVal val="#ppt_x"/>
                                          </p:val>
                                        </p:tav>
                                        <p:tav tm="100000">
                                          <p:val>
                                            <p:strVal val="#ppt_x"/>
                                          </p:val>
                                        </p:tav>
                                      </p:tavLst>
                                    </p:anim>
                                    <p:anim calcmode="lin" valueType="num">
                                      <p:cBhvr>
                                        <p:cTn id="13" dur="500" fill="hold"/>
                                        <p:tgtEl>
                                          <p:spTgt spid="18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4" presetID="2" grpId="3" fill="hold">
                                  <p:stCondLst>
                                    <p:cond delay="0"/>
                                  </p:stCondLst>
                                  <p:iterate type="el" backwards="0">
                                    <p:tmAbs val="0"/>
                                  </p:iterate>
                                  <p:childTnLst>
                                    <p:set>
                                      <p:cBhvr>
                                        <p:cTn id="16" fill="hold"/>
                                        <p:tgtEl>
                                          <p:spTgt spid="187"/>
                                        </p:tgtEl>
                                        <p:attrNameLst>
                                          <p:attrName>style.visibility</p:attrName>
                                        </p:attrNameLst>
                                      </p:cBhvr>
                                      <p:to>
                                        <p:strVal val="visible"/>
                                      </p:to>
                                    </p:set>
                                    <p:anim calcmode="lin" valueType="num">
                                      <p:cBhvr>
                                        <p:cTn id="17" dur="500" fill="hold"/>
                                        <p:tgtEl>
                                          <p:spTgt spid="187"/>
                                        </p:tgtEl>
                                        <p:attrNameLst>
                                          <p:attrName>ppt_x</p:attrName>
                                        </p:attrNameLst>
                                      </p:cBhvr>
                                      <p:tavLst>
                                        <p:tav tm="0">
                                          <p:val>
                                            <p:strVal val="#ppt_x"/>
                                          </p:val>
                                        </p:tav>
                                        <p:tav tm="100000">
                                          <p:val>
                                            <p:strVal val="#ppt_x"/>
                                          </p:val>
                                        </p:tav>
                                      </p:tavLst>
                                    </p:anim>
                                    <p:anim calcmode="lin" valueType="num">
                                      <p:cBhvr>
                                        <p:cTn id="18" dur="500" fill="hold"/>
                                        <p:tgtEl>
                                          <p:spTgt spid="18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Class="entr" nodeType="afterEffect" presetSubtype="4" presetID="2" grpId="4" fill="hold">
                                  <p:stCondLst>
                                    <p:cond delay="0"/>
                                  </p:stCondLst>
                                  <p:iterate type="el" backwards="0">
                                    <p:tmAbs val="0"/>
                                  </p:iterate>
                                  <p:childTnLst>
                                    <p:set>
                                      <p:cBhvr>
                                        <p:cTn id="21" fill="hold"/>
                                        <p:tgtEl>
                                          <p:spTgt spid="190"/>
                                        </p:tgtEl>
                                        <p:attrNameLst>
                                          <p:attrName>style.visibility</p:attrName>
                                        </p:attrNameLst>
                                      </p:cBhvr>
                                      <p:to>
                                        <p:strVal val="visible"/>
                                      </p:to>
                                    </p:set>
                                    <p:anim calcmode="lin" valueType="num">
                                      <p:cBhvr>
                                        <p:cTn id="22" dur="500" fill="hold"/>
                                        <p:tgtEl>
                                          <p:spTgt spid="190"/>
                                        </p:tgtEl>
                                        <p:attrNameLst>
                                          <p:attrName>ppt_x</p:attrName>
                                        </p:attrNameLst>
                                      </p:cBhvr>
                                      <p:tavLst>
                                        <p:tav tm="0">
                                          <p:val>
                                            <p:strVal val="#ppt_x"/>
                                          </p:val>
                                        </p:tav>
                                        <p:tav tm="100000">
                                          <p:val>
                                            <p:strVal val="#ppt_x"/>
                                          </p:val>
                                        </p:tav>
                                      </p:tavLst>
                                    </p:anim>
                                    <p:anim calcmode="lin" valueType="num">
                                      <p:cBhvr>
                                        <p:cTn id="23" dur="500" fill="hold"/>
                                        <p:tgtEl>
                                          <p:spTgt spid="19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Class="entr" nodeType="afterEffect" presetSubtype="4" presetID="2" grpId="5" fill="hold">
                                  <p:stCondLst>
                                    <p:cond delay="0"/>
                                  </p:stCondLst>
                                  <p:iterate type="el" backwards="0">
                                    <p:tmAbs val="0"/>
                                  </p:iterate>
                                  <p:childTnLst>
                                    <p:set>
                                      <p:cBhvr>
                                        <p:cTn id="26" fill="hold"/>
                                        <p:tgtEl>
                                          <p:spTgt spid="192"/>
                                        </p:tgtEl>
                                        <p:attrNameLst>
                                          <p:attrName>style.visibility</p:attrName>
                                        </p:attrNameLst>
                                      </p:cBhvr>
                                      <p:to>
                                        <p:strVal val="visible"/>
                                      </p:to>
                                    </p:set>
                                    <p:anim calcmode="lin" valueType="num">
                                      <p:cBhvr>
                                        <p:cTn id="27" dur="500" fill="hold"/>
                                        <p:tgtEl>
                                          <p:spTgt spid="192"/>
                                        </p:tgtEl>
                                        <p:attrNameLst>
                                          <p:attrName>ppt_x</p:attrName>
                                        </p:attrNameLst>
                                      </p:cBhvr>
                                      <p:tavLst>
                                        <p:tav tm="0">
                                          <p:val>
                                            <p:strVal val="#ppt_x"/>
                                          </p:val>
                                        </p:tav>
                                        <p:tav tm="100000">
                                          <p:val>
                                            <p:strVal val="#ppt_x"/>
                                          </p:val>
                                        </p:tav>
                                      </p:tavLst>
                                    </p:anim>
                                    <p:anim calcmode="lin" valueType="num">
                                      <p:cBhvr>
                                        <p:cTn id="28" dur="500" fill="hold"/>
                                        <p:tgtEl>
                                          <p:spTgt spid="19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Class="entr" nodeType="afterEffect" presetSubtype="4" presetID="2" grpId="6" fill="hold">
                                  <p:stCondLst>
                                    <p:cond delay="0"/>
                                  </p:stCondLst>
                                  <p:iterate type="el" backwards="0">
                                    <p:tmAbs val="0"/>
                                  </p:iterate>
                                  <p:childTnLst>
                                    <p:set>
                                      <p:cBhvr>
                                        <p:cTn id="31" fill="hold"/>
                                        <p:tgtEl>
                                          <p:spTgt spid="191"/>
                                        </p:tgtEl>
                                        <p:attrNameLst>
                                          <p:attrName>style.visibility</p:attrName>
                                        </p:attrNameLst>
                                      </p:cBhvr>
                                      <p:to>
                                        <p:strVal val="visible"/>
                                      </p:to>
                                    </p:set>
                                    <p:anim calcmode="lin" valueType="num">
                                      <p:cBhvr>
                                        <p:cTn id="32" dur="500" fill="hold"/>
                                        <p:tgtEl>
                                          <p:spTgt spid="191"/>
                                        </p:tgtEl>
                                        <p:attrNameLst>
                                          <p:attrName>ppt_x</p:attrName>
                                        </p:attrNameLst>
                                      </p:cBhvr>
                                      <p:tavLst>
                                        <p:tav tm="0">
                                          <p:val>
                                            <p:strVal val="#ppt_x"/>
                                          </p:val>
                                        </p:tav>
                                        <p:tav tm="100000">
                                          <p:val>
                                            <p:strVal val="#ppt_x"/>
                                          </p:val>
                                        </p:tav>
                                      </p:tavLst>
                                    </p:anim>
                                    <p:anim calcmode="lin" valueType="num">
                                      <p:cBhvr>
                                        <p:cTn id="33" dur="500" fill="hold"/>
                                        <p:tgtEl>
                                          <p:spTgt spid="191"/>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Class="entr" nodeType="afterEffect" presetSubtype="4" presetID="2" grpId="7" fill="hold">
                                  <p:stCondLst>
                                    <p:cond delay="0"/>
                                  </p:stCondLst>
                                  <p:iterate type="el" backwards="0">
                                    <p:tmAbs val="0"/>
                                  </p:iterate>
                                  <p:childTnLst>
                                    <p:set>
                                      <p:cBhvr>
                                        <p:cTn id="36" fill="hold"/>
                                        <p:tgtEl>
                                          <p:spTgt spid="193"/>
                                        </p:tgtEl>
                                        <p:attrNameLst>
                                          <p:attrName>style.visibility</p:attrName>
                                        </p:attrNameLst>
                                      </p:cBhvr>
                                      <p:to>
                                        <p:strVal val="visible"/>
                                      </p:to>
                                    </p:set>
                                    <p:anim calcmode="lin" valueType="num">
                                      <p:cBhvr>
                                        <p:cTn id="37" dur="500" fill="hold"/>
                                        <p:tgtEl>
                                          <p:spTgt spid="193"/>
                                        </p:tgtEl>
                                        <p:attrNameLst>
                                          <p:attrName>ppt_x</p:attrName>
                                        </p:attrNameLst>
                                      </p:cBhvr>
                                      <p:tavLst>
                                        <p:tav tm="0">
                                          <p:val>
                                            <p:strVal val="#ppt_x"/>
                                          </p:val>
                                        </p:tav>
                                        <p:tav tm="100000">
                                          <p:val>
                                            <p:strVal val="#ppt_x"/>
                                          </p:val>
                                        </p:tav>
                                      </p:tavLst>
                                    </p:anim>
                                    <p:anim calcmode="lin" valueType="num">
                                      <p:cBhvr>
                                        <p:cTn id="38" dur="500" fill="hold"/>
                                        <p:tgtEl>
                                          <p:spTgt spid="193"/>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Class="entr" nodeType="afterEffect" presetSubtype="4" presetID="2" grpId="8" fill="hold">
                                  <p:stCondLst>
                                    <p:cond delay="0"/>
                                  </p:stCondLst>
                                  <p:iterate type="el" backwards="0">
                                    <p:tmAbs val="0"/>
                                  </p:iterate>
                                  <p:childTnLst>
                                    <p:set>
                                      <p:cBhvr>
                                        <p:cTn id="41" fill="hold"/>
                                        <p:tgtEl>
                                          <p:spTgt spid="195"/>
                                        </p:tgtEl>
                                        <p:attrNameLst>
                                          <p:attrName>style.visibility</p:attrName>
                                        </p:attrNameLst>
                                      </p:cBhvr>
                                      <p:to>
                                        <p:strVal val="visible"/>
                                      </p:to>
                                    </p:set>
                                    <p:anim calcmode="lin" valueType="num">
                                      <p:cBhvr>
                                        <p:cTn id="42" dur="500" fill="hold"/>
                                        <p:tgtEl>
                                          <p:spTgt spid="195"/>
                                        </p:tgtEl>
                                        <p:attrNameLst>
                                          <p:attrName>ppt_x</p:attrName>
                                        </p:attrNameLst>
                                      </p:cBhvr>
                                      <p:tavLst>
                                        <p:tav tm="0">
                                          <p:val>
                                            <p:strVal val="#ppt_x"/>
                                          </p:val>
                                        </p:tav>
                                        <p:tav tm="100000">
                                          <p:val>
                                            <p:strVal val="#ppt_x"/>
                                          </p:val>
                                        </p:tav>
                                      </p:tavLst>
                                    </p:anim>
                                    <p:anim calcmode="lin" valueType="num">
                                      <p:cBhvr>
                                        <p:cTn id="43" dur="500" fill="hold"/>
                                        <p:tgtEl>
                                          <p:spTgt spid="195"/>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Class="entr" nodeType="afterEffect" presetSubtype="4" presetID="2" grpId="9" fill="hold">
                                  <p:stCondLst>
                                    <p:cond delay="0"/>
                                  </p:stCondLst>
                                  <p:iterate type="el" backwards="0">
                                    <p:tmAbs val="0"/>
                                  </p:iterate>
                                  <p:childTnLst>
                                    <p:set>
                                      <p:cBhvr>
                                        <p:cTn id="46" fill="hold"/>
                                        <p:tgtEl>
                                          <p:spTgt spid="194"/>
                                        </p:tgtEl>
                                        <p:attrNameLst>
                                          <p:attrName>style.visibility</p:attrName>
                                        </p:attrNameLst>
                                      </p:cBhvr>
                                      <p:to>
                                        <p:strVal val="visible"/>
                                      </p:to>
                                    </p:set>
                                    <p:anim calcmode="lin" valueType="num">
                                      <p:cBhvr>
                                        <p:cTn id="47" dur="500" fill="hold"/>
                                        <p:tgtEl>
                                          <p:spTgt spid="194"/>
                                        </p:tgtEl>
                                        <p:attrNameLst>
                                          <p:attrName>ppt_x</p:attrName>
                                        </p:attrNameLst>
                                      </p:cBhvr>
                                      <p:tavLst>
                                        <p:tav tm="0">
                                          <p:val>
                                            <p:strVal val="#ppt_x"/>
                                          </p:val>
                                        </p:tav>
                                        <p:tav tm="100000">
                                          <p:val>
                                            <p:strVal val="#ppt_x"/>
                                          </p:val>
                                        </p:tav>
                                      </p:tavLst>
                                    </p:anim>
                                    <p:anim calcmode="lin" valueType="num">
                                      <p:cBhvr>
                                        <p:cTn id="48" dur="500" fill="hold"/>
                                        <p:tgtEl>
                                          <p:spTgt spid="1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9" presetID="15" grpId="10" fill="hold">
                                  <p:stCondLst>
                                    <p:cond delay="0"/>
                                  </p:stCondLst>
                                  <p:iterate type="el" backwards="0">
                                    <p:tmAbs val="0"/>
                                  </p:iterate>
                                  <p:childTnLst>
                                    <p:set>
                                      <p:cBhvr>
                                        <p:cTn id="52" fill="hold"/>
                                        <p:tgtEl>
                                          <p:spTgt spid="185"/>
                                        </p:tgtEl>
                                        <p:attrNameLst>
                                          <p:attrName>style.visibility</p:attrName>
                                        </p:attrNameLst>
                                      </p:cBhvr>
                                      <p:to>
                                        <p:strVal val="visible"/>
                                      </p:to>
                                    </p:set>
                                    <p:anim calcmode="lin" valueType="num">
                                      <p:cBhvr>
                                        <p:cTn id="53" dur="1000" fill="hold"/>
                                        <p:tgtEl>
                                          <p:spTgt spid="185"/>
                                        </p:tgtEl>
                                        <p:attrNameLst>
                                          <p:attrName>ppt_w</p:attrName>
                                        </p:attrNameLst>
                                      </p:cBhvr>
                                      <p:tavLst>
                                        <p:tav tm="0">
                                          <p:val>
                                            <p:fltVal val="0"/>
                                          </p:val>
                                        </p:tav>
                                        <p:tav tm="100000">
                                          <p:val>
                                            <p:strVal val="#ppt_w"/>
                                          </p:val>
                                        </p:tav>
                                      </p:tavLst>
                                    </p:anim>
                                    <p:anim calcmode="lin" valueType="num">
                                      <p:cBhvr>
                                        <p:cTn id="54" dur="1000" fill="hold"/>
                                        <p:tgtEl>
                                          <p:spTgt spid="185"/>
                                        </p:tgtEl>
                                        <p:attrNameLst>
                                          <p:attrName>ppt_h</p:attrName>
                                        </p:attrNameLst>
                                      </p:cBhvr>
                                      <p:tavLst>
                                        <p:tav tm="0">
                                          <p:val>
                                            <p:fltVal val="0"/>
                                          </p:val>
                                        </p:tav>
                                        <p:tav tm="100000">
                                          <p:val>
                                            <p:strVal val="#ppt_h"/>
                                          </p:val>
                                        </p:tav>
                                      </p:tavLst>
                                    </p:anim>
                                    <p:anim calcmode="lin" valueType="num">
                                      <p:cBhvr>
                                        <p:cTn id="55" dur="1000" fill="hold"/>
                                        <p:tgtEl>
                                          <p:spTgt spid="185"/>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18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7"/>
      <p:bldP build="whole" bldLvl="1" animBg="1" rev="0" advAuto="0" spid="190" grpId="4"/>
      <p:bldP build="whole" bldLvl="1" animBg="1" rev="0" advAuto="0" spid="188" grpId="2"/>
      <p:bldP build="whole" bldLvl="1" animBg="1" rev="0" advAuto="0" spid="192" grpId="5"/>
      <p:bldP build="whole" bldLvl="1" animBg="1" rev="0" advAuto="0" spid="195" grpId="8"/>
      <p:bldP build="whole" bldLvl="1" animBg="1" rev="0" advAuto="0" spid="191" grpId="6"/>
      <p:bldP build="whole" bldLvl="1" animBg="1" rev="0" advAuto="0" spid="187" grpId="3"/>
      <p:bldP build="whole" bldLvl="1" animBg="1" rev="0" advAuto="0" spid="185" grpId="10"/>
      <p:bldP build="whole" bldLvl="1" animBg="1" rev="0" advAuto="0" spid="194" grpId="9"/>
      <p:bldP build="whole" bldLvl="1" animBg="1" rev="0" advAuto="0" spid="189"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extBox 74"/>
          <p:cNvSpPr txBox="1"/>
          <p:nvPr/>
        </p:nvSpPr>
        <p:spPr>
          <a:xfrm>
            <a:off x="9954469" y="1659034"/>
            <a:ext cx="570306" cy="102921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6600">
                <a:solidFill>
                  <a:srgbClr val="F2F2F2"/>
                </a:solidFill>
                <a:latin typeface="Arial"/>
                <a:ea typeface="Arial"/>
                <a:cs typeface="Arial"/>
                <a:sym typeface="Arial"/>
              </a:defRPr>
            </a:lvl1pPr>
          </a:lstStyle>
          <a:p>
            <a:pPr/>
            <a:r>
              <a:t>4</a:t>
            </a:r>
          </a:p>
        </p:txBody>
      </p:sp>
      <p:sp>
        <p:nvSpPr>
          <p:cNvPr id="221" name="TextBox 55"/>
          <p:cNvSpPr txBox="1"/>
          <p:nvPr/>
        </p:nvSpPr>
        <p:spPr>
          <a:xfrm>
            <a:off x="1667223" y="1837277"/>
            <a:ext cx="570305" cy="102921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6600">
                <a:solidFill>
                  <a:srgbClr val="F2F2F2"/>
                </a:solidFill>
                <a:latin typeface="Arial"/>
                <a:ea typeface="Arial"/>
                <a:cs typeface="Arial"/>
                <a:sym typeface="Arial"/>
              </a:defRPr>
            </a:lvl1pPr>
          </a:lstStyle>
          <a:p>
            <a:pPr/>
            <a:r>
              <a:t>1</a:t>
            </a:r>
          </a:p>
        </p:txBody>
      </p:sp>
      <p:sp>
        <p:nvSpPr>
          <p:cNvPr id="222"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
        <p:nvSpPr>
          <p:cNvPr id="223" name="TextBox 56"/>
          <p:cNvSpPr txBox="1"/>
          <p:nvPr/>
        </p:nvSpPr>
        <p:spPr>
          <a:xfrm>
            <a:off x="2166340" y="1943917"/>
            <a:ext cx="984407"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b="1" sz="1600">
                <a:solidFill>
                  <a:srgbClr val="939393"/>
                </a:solidFill>
                <a:latin typeface="Arial"/>
                <a:ea typeface="Arial"/>
                <a:cs typeface="Arial"/>
                <a:sym typeface="Arial"/>
              </a:defRPr>
            </a:lvl1pPr>
          </a:lstStyle>
          <a:p>
            <a:pPr/>
            <a:r>
              <a:t>Subtítulo</a:t>
            </a:r>
          </a:p>
        </p:txBody>
      </p:sp>
      <p:sp>
        <p:nvSpPr>
          <p:cNvPr id="224" name="TextBox 64"/>
          <p:cNvSpPr txBox="1"/>
          <p:nvPr/>
        </p:nvSpPr>
        <p:spPr>
          <a:xfrm>
            <a:off x="2108656" y="2220922"/>
            <a:ext cx="2261294" cy="4593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solidFill>
                  <a:srgbClr val="939393"/>
                </a:solidFill>
                <a:latin typeface="Arial"/>
                <a:ea typeface="Arial"/>
                <a:cs typeface="Arial"/>
                <a:sym typeface="Arial"/>
              </a:defRPr>
            </a:lvl1pPr>
          </a:lstStyle>
          <a:p>
            <a:pPr/>
            <a:r>
              <a:t>Sed perspiciatis unde omnis iste natus error voluptatem rem.</a:t>
            </a:r>
          </a:p>
        </p:txBody>
      </p:sp>
      <p:sp>
        <p:nvSpPr>
          <p:cNvPr id="225" name="TextBox 66"/>
          <p:cNvSpPr txBox="1"/>
          <p:nvPr/>
        </p:nvSpPr>
        <p:spPr>
          <a:xfrm>
            <a:off x="1258085" y="3326446"/>
            <a:ext cx="570305" cy="102921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6600">
                <a:solidFill>
                  <a:srgbClr val="F2F2F2"/>
                </a:solidFill>
                <a:latin typeface="Arial"/>
                <a:ea typeface="Arial"/>
                <a:cs typeface="Arial"/>
                <a:sym typeface="Arial"/>
              </a:defRPr>
            </a:lvl1pPr>
          </a:lstStyle>
          <a:p>
            <a:pPr/>
            <a:r>
              <a:t>2</a:t>
            </a:r>
          </a:p>
        </p:txBody>
      </p:sp>
      <p:sp>
        <p:nvSpPr>
          <p:cNvPr id="226" name="TextBox 67"/>
          <p:cNvSpPr txBox="1"/>
          <p:nvPr/>
        </p:nvSpPr>
        <p:spPr>
          <a:xfrm>
            <a:off x="1863616" y="3636156"/>
            <a:ext cx="984407"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b="1" sz="1600">
                <a:solidFill>
                  <a:srgbClr val="939393"/>
                </a:solidFill>
                <a:latin typeface="Arial"/>
                <a:ea typeface="Arial"/>
                <a:cs typeface="Arial"/>
                <a:sym typeface="Arial"/>
              </a:defRPr>
            </a:lvl1pPr>
          </a:lstStyle>
          <a:p>
            <a:pPr/>
            <a:r>
              <a:t>Subtítulo</a:t>
            </a:r>
          </a:p>
        </p:txBody>
      </p:sp>
      <p:sp>
        <p:nvSpPr>
          <p:cNvPr id="227" name="TextBox 68"/>
          <p:cNvSpPr txBox="1"/>
          <p:nvPr/>
        </p:nvSpPr>
        <p:spPr>
          <a:xfrm>
            <a:off x="1864272" y="3934553"/>
            <a:ext cx="2261294" cy="4593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solidFill>
                  <a:srgbClr val="939393"/>
                </a:solidFill>
                <a:latin typeface="Arial"/>
                <a:ea typeface="Arial"/>
                <a:cs typeface="Arial"/>
                <a:sym typeface="Arial"/>
              </a:defRPr>
            </a:lvl1pPr>
          </a:lstStyle>
          <a:p>
            <a:pPr/>
            <a:r>
              <a:t>Sed perspiciatis unde omnis iste natus error voluptatem rem.</a:t>
            </a:r>
          </a:p>
        </p:txBody>
      </p:sp>
      <p:sp>
        <p:nvSpPr>
          <p:cNvPr id="228" name="TextBox 70"/>
          <p:cNvSpPr txBox="1"/>
          <p:nvPr/>
        </p:nvSpPr>
        <p:spPr>
          <a:xfrm>
            <a:off x="1667223" y="4993857"/>
            <a:ext cx="570305" cy="102921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6600">
                <a:solidFill>
                  <a:srgbClr val="F2F2F2"/>
                </a:solidFill>
                <a:latin typeface="Arial"/>
                <a:ea typeface="Arial"/>
                <a:cs typeface="Arial"/>
                <a:sym typeface="Arial"/>
              </a:defRPr>
            </a:lvl1pPr>
          </a:lstStyle>
          <a:p>
            <a:pPr/>
            <a:r>
              <a:t>3</a:t>
            </a:r>
          </a:p>
        </p:txBody>
      </p:sp>
      <p:sp>
        <p:nvSpPr>
          <p:cNvPr id="229" name="TextBox 71"/>
          <p:cNvSpPr txBox="1"/>
          <p:nvPr/>
        </p:nvSpPr>
        <p:spPr>
          <a:xfrm>
            <a:off x="2166340" y="5328395"/>
            <a:ext cx="984407"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b="1" sz="1600">
                <a:solidFill>
                  <a:srgbClr val="939393"/>
                </a:solidFill>
                <a:latin typeface="Arial"/>
                <a:ea typeface="Arial"/>
                <a:cs typeface="Arial"/>
                <a:sym typeface="Arial"/>
              </a:defRPr>
            </a:lvl1pPr>
          </a:lstStyle>
          <a:p>
            <a:pPr/>
            <a:r>
              <a:t>Subtítulo</a:t>
            </a:r>
          </a:p>
        </p:txBody>
      </p:sp>
      <p:sp>
        <p:nvSpPr>
          <p:cNvPr id="230" name="TextBox 72"/>
          <p:cNvSpPr txBox="1"/>
          <p:nvPr/>
        </p:nvSpPr>
        <p:spPr>
          <a:xfrm>
            <a:off x="2222956" y="5640190"/>
            <a:ext cx="2261294" cy="4593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solidFill>
                  <a:srgbClr val="939393"/>
                </a:solidFill>
                <a:latin typeface="Arial"/>
                <a:ea typeface="Arial"/>
                <a:cs typeface="Arial"/>
                <a:sym typeface="Arial"/>
              </a:defRPr>
            </a:lvl1pPr>
          </a:lstStyle>
          <a:p>
            <a:pPr/>
            <a:r>
              <a:t>Sed perspiciatis unde omnis iste natus error voluptatem rem.</a:t>
            </a:r>
          </a:p>
        </p:txBody>
      </p:sp>
      <p:sp>
        <p:nvSpPr>
          <p:cNvPr id="231" name="TextBox 75"/>
          <p:cNvSpPr txBox="1"/>
          <p:nvPr/>
        </p:nvSpPr>
        <p:spPr>
          <a:xfrm>
            <a:off x="8214573" y="2016947"/>
            <a:ext cx="984407"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b="1" sz="1600">
                <a:solidFill>
                  <a:srgbClr val="939393"/>
                </a:solidFill>
                <a:latin typeface="Arial"/>
                <a:ea typeface="Arial"/>
                <a:cs typeface="Arial"/>
                <a:sym typeface="Arial"/>
              </a:defRPr>
            </a:lvl1pPr>
          </a:lstStyle>
          <a:p>
            <a:pPr/>
            <a:r>
              <a:t>Subtítulo</a:t>
            </a:r>
          </a:p>
        </p:txBody>
      </p:sp>
      <p:sp>
        <p:nvSpPr>
          <p:cNvPr id="232" name="TextBox 76"/>
          <p:cNvSpPr txBox="1"/>
          <p:nvPr/>
        </p:nvSpPr>
        <p:spPr>
          <a:xfrm>
            <a:off x="8190349" y="2305363"/>
            <a:ext cx="2261294" cy="45933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solidFill>
                  <a:srgbClr val="939393"/>
                </a:solidFill>
                <a:latin typeface="Arial"/>
                <a:ea typeface="Arial"/>
                <a:cs typeface="Arial"/>
                <a:sym typeface="Arial"/>
              </a:defRPr>
            </a:lvl1pPr>
          </a:lstStyle>
          <a:p>
            <a:pPr/>
            <a:r>
              <a:t>Sed perspiciatis unde omnis iste natus error voluptatem rem.</a:t>
            </a:r>
          </a:p>
        </p:txBody>
      </p:sp>
      <p:sp>
        <p:nvSpPr>
          <p:cNvPr id="233" name="TextBox 78"/>
          <p:cNvSpPr txBox="1"/>
          <p:nvPr/>
        </p:nvSpPr>
        <p:spPr>
          <a:xfrm>
            <a:off x="10922406" y="3351273"/>
            <a:ext cx="570306" cy="102921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6600">
                <a:solidFill>
                  <a:srgbClr val="F2F2F2"/>
                </a:solidFill>
                <a:latin typeface="Arial"/>
                <a:ea typeface="Arial"/>
                <a:cs typeface="Arial"/>
                <a:sym typeface="Arial"/>
              </a:defRPr>
            </a:lvl1pPr>
          </a:lstStyle>
          <a:p>
            <a:pPr/>
            <a:r>
              <a:t>5</a:t>
            </a:r>
          </a:p>
        </p:txBody>
      </p:sp>
      <p:sp>
        <p:nvSpPr>
          <p:cNvPr id="234" name="TextBox 79"/>
          <p:cNvSpPr txBox="1"/>
          <p:nvPr/>
        </p:nvSpPr>
        <p:spPr>
          <a:xfrm>
            <a:off x="9558036" y="3636156"/>
            <a:ext cx="984408"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b="1" sz="1600">
                <a:solidFill>
                  <a:srgbClr val="939393"/>
                </a:solidFill>
                <a:latin typeface="Arial"/>
                <a:ea typeface="Arial"/>
                <a:cs typeface="Arial"/>
                <a:sym typeface="Arial"/>
              </a:defRPr>
            </a:lvl1pPr>
          </a:lstStyle>
          <a:p>
            <a:pPr/>
            <a:r>
              <a:t>Subtítulo</a:t>
            </a:r>
          </a:p>
        </p:txBody>
      </p:sp>
      <p:sp>
        <p:nvSpPr>
          <p:cNvPr id="235" name="TextBox 80"/>
          <p:cNvSpPr txBox="1"/>
          <p:nvPr/>
        </p:nvSpPr>
        <p:spPr>
          <a:xfrm>
            <a:off x="8358872" y="3934553"/>
            <a:ext cx="2261294" cy="4593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lnSpc>
                <a:spcPct val="110000"/>
              </a:lnSpc>
              <a:defRPr sz="1200">
                <a:solidFill>
                  <a:srgbClr val="939393"/>
                </a:solidFill>
                <a:latin typeface="Arial"/>
                <a:ea typeface="Arial"/>
                <a:cs typeface="Arial"/>
                <a:sym typeface="Arial"/>
              </a:defRPr>
            </a:lvl1pPr>
          </a:lstStyle>
          <a:p>
            <a:pPr/>
            <a:r>
              <a:t>Sed perspiciatis unde omnis iste natus error voluptatem rem.</a:t>
            </a:r>
          </a:p>
        </p:txBody>
      </p:sp>
      <p:sp>
        <p:nvSpPr>
          <p:cNvPr id="236" name="TextBox 82"/>
          <p:cNvSpPr txBox="1"/>
          <p:nvPr/>
        </p:nvSpPr>
        <p:spPr>
          <a:xfrm>
            <a:off x="9954469" y="4993857"/>
            <a:ext cx="570306" cy="102921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6600">
                <a:solidFill>
                  <a:srgbClr val="F2F2F2"/>
                </a:solidFill>
                <a:latin typeface="Arial"/>
                <a:ea typeface="Arial"/>
                <a:cs typeface="Arial"/>
                <a:sym typeface="Arial"/>
              </a:defRPr>
            </a:lvl1pPr>
          </a:lstStyle>
          <a:p>
            <a:pPr/>
            <a:r>
              <a:t>6</a:t>
            </a:r>
          </a:p>
        </p:txBody>
      </p:sp>
      <p:sp>
        <p:nvSpPr>
          <p:cNvPr id="237" name="TextBox 83"/>
          <p:cNvSpPr txBox="1"/>
          <p:nvPr/>
        </p:nvSpPr>
        <p:spPr>
          <a:xfrm>
            <a:off x="8186831" y="5351772"/>
            <a:ext cx="984408" cy="31339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b="1" sz="1600">
                <a:solidFill>
                  <a:srgbClr val="939393"/>
                </a:solidFill>
                <a:latin typeface="Arial"/>
                <a:ea typeface="Arial"/>
                <a:cs typeface="Arial"/>
                <a:sym typeface="Arial"/>
              </a:defRPr>
            </a:lvl1pPr>
          </a:lstStyle>
          <a:p>
            <a:pPr/>
            <a:r>
              <a:t>Subtítulo</a:t>
            </a:r>
          </a:p>
        </p:txBody>
      </p:sp>
      <p:sp>
        <p:nvSpPr>
          <p:cNvPr id="238" name="TextBox 84"/>
          <p:cNvSpPr txBox="1"/>
          <p:nvPr/>
        </p:nvSpPr>
        <p:spPr>
          <a:xfrm>
            <a:off x="8190349" y="5640190"/>
            <a:ext cx="2261294" cy="4593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sz="1200">
                <a:solidFill>
                  <a:srgbClr val="939393"/>
                </a:solidFill>
                <a:latin typeface="Arial"/>
                <a:ea typeface="Arial"/>
                <a:cs typeface="Arial"/>
                <a:sym typeface="Arial"/>
              </a:defRPr>
            </a:lvl1pPr>
          </a:lstStyle>
          <a:p>
            <a:pPr/>
            <a:r>
              <a:t>Sed perspiciatis unde omnis iste natus error voluptatem rem.</a:t>
            </a:r>
          </a:p>
        </p:txBody>
      </p:sp>
      <p:sp>
        <p:nvSpPr>
          <p:cNvPr id="239" name="Oval 11"/>
          <p:cNvSpPr/>
          <p:nvPr/>
        </p:nvSpPr>
        <p:spPr>
          <a:xfrm>
            <a:off x="5453402" y="3369157"/>
            <a:ext cx="1306985" cy="1300547"/>
          </a:xfrm>
          <a:prstGeom prst="ellipse">
            <a:avLst/>
          </a:prstGeom>
          <a:solidFill>
            <a:srgbClr val="F2F2F2"/>
          </a:solidFill>
          <a:ln w="12700">
            <a:miter lim="400000"/>
          </a:ln>
        </p:spPr>
        <p:txBody>
          <a:bodyPr lIns="45718" tIns="45718" rIns="45718" bIns="45718"/>
          <a:lstStyle/>
          <a:p>
            <a:pPr algn="r">
              <a:defRPr>
                <a:solidFill>
                  <a:srgbClr val="FFFFFF"/>
                </a:solidFill>
                <a:latin typeface="Arial"/>
                <a:ea typeface="Arial"/>
                <a:cs typeface="Arial"/>
                <a:sym typeface="Arial"/>
              </a:defRPr>
            </a:pPr>
          </a:p>
        </p:txBody>
      </p:sp>
      <p:sp>
        <p:nvSpPr>
          <p:cNvPr id="240" name="Oval 12"/>
          <p:cNvSpPr/>
          <p:nvPr/>
        </p:nvSpPr>
        <p:spPr>
          <a:xfrm>
            <a:off x="4380345" y="2300395"/>
            <a:ext cx="3455241" cy="3444511"/>
          </a:xfrm>
          <a:prstGeom prst="ellipse">
            <a:avLst/>
          </a:prstGeom>
          <a:ln w="25400">
            <a:solidFill>
              <a:srgbClr val="BDBDBD"/>
            </a:solidFill>
            <a:prstDash val="sysDot"/>
            <a:miter/>
          </a:ln>
        </p:spPr>
        <p:txBody>
          <a:bodyPr lIns="45718" tIns="45718" rIns="45718" bIns="45718" anchor="ctr"/>
          <a:lstStyle/>
          <a:p>
            <a:pPr algn="r">
              <a:defRPr>
                <a:solidFill>
                  <a:srgbClr val="939393"/>
                </a:solidFill>
                <a:latin typeface="Arial"/>
                <a:ea typeface="Arial"/>
                <a:cs typeface="Arial"/>
                <a:sym typeface="Arial"/>
              </a:defRPr>
            </a:pPr>
          </a:p>
        </p:txBody>
      </p:sp>
      <p:sp>
        <p:nvSpPr>
          <p:cNvPr id="241" name="Freeform 5"/>
          <p:cNvSpPr/>
          <p:nvPr/>
        </p:nvSpPr>
        <p:spPr>
          <a:xfrm>
            <a:off x="5502762" y="2002085"/>
            <a:ext cx="1210408" cy="12640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405"/>
                </a:moveTo>
                <a:lnTo>
                  <a:pt x="3906" y="11405"/>
                </a:lnTo>
                <a:lnTo>
                  <a:pt x="3906" y="0"/>
                </a:lnTo>
                <a:lnTo>
                  <a:pt x="17655" y="0"/>
                </a:lnTo>
                <a:lnTo>
                  <a:pt x="17655" y="11405"/>
                </a:lnTo>
                <a:lnTo>
                  <a:pt x="21600" y="11405"/>
                </a:lnTo>
                <a:lnTo>
                  <a:pt x="10838" y="21600"/>
                </a:lnTo>
                <a:lnTo>
                  <a:pt x="0" y="11405"/>
                </a:lnTo>
                <a:close/>
              </a:path>
            </a:pathLst>
          </a:custGeom>
          <a:solidFill>
            <a:srgbClr val="F2B80D"/>
          </a:solidFill>
          <a:ln w="12700">
            <a:miter lim="400000"/>
          </a:ln>
        </p:spPr>
        <p:txBody>
          <a:bodyPr lIns="45718" tIns="45718" rIns="45718" bIns="45718"/>
          <a:lstStyle/>
          <a:p>
            <a:pPr algn="r">
              <a:defRPr>
                <a:solidFill>
                  <a:srgbClr val="939393"/>
                </a:solidFill>
                <a:latin typeface="Arial"/>
                <a:ea typeface="Arial"/>
                <a:cs typeface="Arial"/>
                <a:sym typeface="Arial"/>
              </a:defRPr>
            </a:pPr>
          </a:p>
        </p:txBody>
      </p:sp>
      <p:sp>
        <p:nvSpPr>
          <p:cNvPr id="242" name="Freeform 6"/>
          <p:cNvSpPr/>
          <p:nvPr/>
        </p:nvSpPr>
        <p:spPr>
          <a:xfrm>
            <a:off x="4161444" y="2680255"/>
            <a:ext cx="1289814" cy="1184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35" y="21600"/>
                </a:moveTo>
                <a:lnTo>
                  <a:pt x="9704" y="18117"/>
                </a:lnTo>
                <a:lnTo>
                  <a:pt x="0" y="12091"/>
                </a:lnTo>
                <a:lnTo>
                  <a:pt x="6433" y="0"/>
                </a:lnTo>
                <a:lnTo>
                  <a:pt x="16101" y="6104"/>
                </a:lnTo>
                <a:lnTo>
                  <a:pt x="17934" y="2622"/>
                </a:lnTo>
                <a:lnTo>
                  <a:pt x="21600" y="17570"/>
                </a:lnTo>
                <a:lnTo>
                  <a:pt x="7835" y="21600"/>
                </a:lnTo>
                <a:close/>
              </a:path>
            </a:pathLst>
          </a:custGeom>
          <a:solidFill>
            <a:schemeClr val="accent1"/>
          </a:solidFill>
          <a:ln w="12700">
            <a:miter lim="400000"/>
          </a:ln>
        </p:spPr>
        <p:txBody>
          <a:bodyPr lIns="45718" tIns="45718" rIns="45718" bIns="45718"/>
          <a:lstStyle/>
          <a:p>
            <a:pPr algn="r">
              <a:defRPr>
                <a:solidFill>
                  <a:srgbClr val="939393"/>
                </a:solidFill>
                <a:latin typeface="Arial"/>
                <a:ea typeface="Arial"/>
                <a:cs typeface="Arial"/>
                <a:sym typeface="Arial"/>
              </a:defRPr>
            </a:pPr>
          </a:p>
        </p:txBody>
      </p:sp>
      <p:sp>
        <p:nvSpPr>
          <p:cNvPr id="243" name="Freeform 7"/>
          <p:cNvSpPr/>
          <p:nvPr/>
        </p:nvSpPr>
        <p:spPr>
          <a:xfrm>
            <a:off x="4161444" y="4176095"/>
            <a:ext cx="1289814" cy="11825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34" y="19091"/>
                </a:moveTo>
                <a:lnTo>
                  <a:pt x="16101" y="15602"/>
                </a:lnTo>
                <a:lnTo>
                  <a:pt x="6433" y="21600"/>
                </a:lnTo>
                <a:lnTo>
                  <a:pt x="0" y="9565"/>
                </a:lnTo>
                <a:lnTo>
                  <a:pt x="9704" y="3489"/>
                </a:lnTo>
                <a:lnTo>
                  <a:pt x="7835" y="0"/>
                </a:lnTo>
                <a:lnTo>
                  <a:pt x="21600" y="4077"/>
                </a:lnTo>
                <a:lnTo>
                  <a:pt x="17934" y="19091"/>
                </a:lnTo>
                <a:close/>
              </a:path>
            </a:pathLst>
          </a:custGeom>
          <a:solidFill>
            <a:srgbClr val="4066AB"/>
          </a:solidFill>
          <a:ln w="12700">
            <a:miter lim="400000"/>
          </a:ln>
        </p:spPr>
        <p:txBody>
          <a:bodyPr lIns="45718" tIns="45718" rIns="45718" bIns="45718"/>
          <a:lstStyle/>
          <a:p>
            <a:pPr algn="r">
              <a:defRPr>
                <a:solidFill>
                  <a:srgbClr val="4067AB"/>
                </a:solidFill>
                <a:latin typeface="Arial"/>
                <a:ea typeface="Arial"/>
                <a:cs typeface="Arial"/>
                <a:sym typeface="Arial"/>
              </a:defRPr>
            </a:pPr>
          </a:p>
        </p:txBody>
      </p:sp>
      <p:sp>
        <p:nvSpPr>
          <p:cNvPr id="244" name="Freeform 8"/>
          <p:cNvSpPr/>
          <p:nvPr/>
        </p:nvSpPr>
        <p:spPr>
          <a:xfrm>
            <a:off x="5502762" y="4777006"/>
            <a:ext cx="1210408" cy="1259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230"/>
                </a:moveTo>
                <a:lnTo>
                  <a:pt x="17655" y="10230"/>
                </a:lnTo>
                <a:lnTo>
                  <a:pt x="17655" y="21600"/>
                </a:lnTo>
                <a:lnTo>
                  <a:pt x="3906" y="21600"/>
                </a:lnTo>
                <a:lnTo>
                  <a:pt x="3906" y="10230"/>
                </a:lnTo>
                <a:lnTo>
                  <a:pt x="0" y="10230"/>
                </a:lnTo>
                <a:lnTo>
                  <a:pt x="10838" y="0"/>
                </a:lnTo>
                <a:lnTo>
                  <a:pt x="21600" y="10230"/>
                </a:lnTo>
                <a:close/>
              </a:path>
            </a:pathLst>
          </a:custGeom>
          <a:solidFill>
            <a:schemeClr val="accent6"/>
          </a:solidFill>
          <a:ln w="12700">
            <a:miter lim="400000"/>
          </a:ln>
        </p:spPr>
        <p:txBody>
          <a:bodyPr lIns="45718" tIns="45718" rIns="45718" bIns="45718"/>
          <a:lstStyle/>
          <a:p>
            <a:pPr algn="r">
              <a:defRPr>
                <a:solidFill>
                  <a:srgbClr val="939393"/>
                </a:solidFill>
                <a:latin typeface="Arial"/>
                <a:ea typeface="Arial"/>
                <a:cs typeface="Arial"/>
                <a:sym typeface="Arial"/>
              </a:defRPr>
            </a:pPr>
          </a:p>
        </p:txBody>
      </p:sp>
      <p:sp>
        <p:nvSpPr>
          <p:cNvPr id="245" name="Freeform 9"/>
          <p:cNvSpPr/>
          <p:nvPr/>
        </p:nvSpPr>
        <p:spPr>
          <a:xfrm>
            <a:off x="6764673" y="4176095"/>
            <a:ext cx="1291960" cy="11825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06" y="0"/>
                </a:moveTo>
                <a:lnTo>
                  <a:pt x="11876" y="3489"/>
                </a:lnTo>
                <a:lnTo>
                  <a:pt x="21600" y="9565"/>
                </a:lnTo>
                <a:lnTo>
                  <a:pt x="15142" y="21600"/>
                </a:lnTo>
                <a:lnTo>
                  <a:pt x="5454" y="15602"/>
                </a:lnTo>
                <a:lnTo>
                  <a:pt x="3624" y="19091"/>
                </a:lnTo>
                <a:lnTo>
                  <a:pt x="0" y="4077"/>
                </a:lnTo>
                <a:lnTo>
                  <a:pt x="13706" y="0"/>
                </a:lnTo>
                <a:close/>
              </a:path>
            </a:pathLst>
          </a:custGeom>
          <a:solidFill>
            <a:srgbClr val="FD8C00"/>
          </a:solidFill>
          <a:ln w="12700">
            <a:miter lim="400000"/>
          </a:ln>
        </p:spPr>
        <p:txBody>
          <a:bodyPr lIns="45718" tIns="45718" rIns="45718" bIns="45718"/>
          <a:lstStyle/>
          <a:p>
            <a:pPr algn="r">
              <a:defRPr>
                <a:solidFill>
                  <a:srgbClr val="939393"/>
                </a:solidFill>
                <a:latin typeface="Arial"/>
                <a:ea typeface="Arial"/>
                <a:cs typeface="Arial"/>
                <a:sym typeface="Arial"/>
              </a:defRPr>
            </a:pPr>
          </a:p>
        </p:txBody>
      </p:sp>
      <p:sp>
        <p:nvSpPr>
          <p:cNvPr id="246" name="Freeform 10"/>
          <p:cNvSpPr/>
          <p:nvPr/>
        </p:nvSpPr>
        <p:spPr>
          <a:xfrm>
            <a:off x="6764673" y="2680255"/>
            <a:ext cx="1291960" cy="1184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24" y="2622"/>
                </a:moveTo>
                <a:lnTo>
                  <a:pt x="5454" y="6104"/>
                </a:lnTo>
                <a:lnTo>
                  <a:pt x="15142" y="0"/>
                </a:lnTo>
                <a:lnTo>
                  <a:pt x="21600" y="12091"/>
                </a:lnTo>
                <a:lnTo>
                  <a:pt x="11876" y="18117"/>
                </a:lnTo>
                <a:lnTo>
                  <a:pt x="13706" y="21600"/>
                </a:lnTo>
                <a:lnTo>
                  <a:pt x="0" y="17570"/>
                </a:lnTo>
                <a:lnTo>
                  <a:pt x="3624" y="2622"/>
                </a:lnTo>
                <a:close/>
              </a:path>
            </a:pathLst>
          </a:custGeom>
          <a:solidFill>
            <a:schemeClr val="accent4"/>
          </a:solidFill>
          <a:ln w="12700">
            <a:miter lim="400000"/>
          </a:ln>
        </p:spPr>
        <p:txBody>
          <a:bodyPr lIns="45718" tIns="45718" rIns="45718" bIns="45718"/>
          <a:lstStyle/>
          <a:p>
            <a:pPr algn="r">
              <a:defRPr>
                <a:solidFill>
                  <a:srgbClr val="939393"/>
                </a:solidFill>
                <a:latin typeface="Arial"/>
                <a:ea typeface="Arial"/>
                <a:cs typeface="Arial"/>
                <a:sym typeface="Aria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22"/>
                                        </p:tgtEl>
                                        <p:attrNameLst>
                                          <p:attrName>style.visibility</p:attrName>
                                        </p:attrNameLst>
                                      </p:cBhvr>
                                      <p:to>
                                        <p:strVal val="visible"/>
                                      </p:to>
                                    </p:set>
                                    <p:animEffect filter="fade" transition="in">
                                      <p:cBhvr>
                                        <p:cTn id="7" dur="500"/>
                                        <p:tgtEl>
                                          <p:spTgt spid="22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9" presetID="15" grpId="2" fill="hold">
                                  <p:stCondLst>
                                    <p:cond delay="0"/>
                                  </p:stCondLst>
                                  <p:iterate type="el" backwards="0">
                                    <p:tmAbs val="0"/>
                                  </p:iterate>
                                  <p:childTnLst>
                                    <p:set>
                                      <p:cBhvr>
                                        <p:cTn id="11" fill="hold"/>
                                        <p:tgtEl>
                                          <p:spTgt spid="240"/>
                                        </p:tgtEl>
                                        <p:attrNameLst>
                                          <p:attrName>style.visibility</p:attrName>
                                        </p:attrNameLst>
                                      </p:cBhvr>
                                      <p:to>
                                        <p:strVal val="visible"/>
                                      </p:to>
                                    </p:set>
                                    <p:anim calcmode="lin" valueType="num">
                                      <p:cBhvr>
                                        <p:cTn id="12" dur="1000" fill="hold"/>
                                        <p:tgtEl>
                                          <p:spTgt spid="240"/>
                                        </p:tgtEl>
                                        <p:attrNameLst>
                                          <p:attrName>ppt_w</p:attrName>
                                        </p:attrNameLst>
                                      </p:cBhvr>
                                      <p:tavLst>
                                        <p:tav tm="0">
                                          <p:val>
                                            <p:fltVal val="0"/>
                                          </p:val>
                                        </p:tav>
                                        <p:tav tm="100000">
                                          <p:val>
                                            <p:strVal val="#ppt_w"/>
                                          </p:val>
                                        </p:tav>
                                      </p:tavLst>
                                    </p:anim>
                                    <p:anim calcmode="lin" valueType="num">
                                      <p:cBhvr>
                                        <p:cTn id="13" dur="1000" fill="hold"/>
                                        <p:tgtEl>
                                          <p:spTgt spid="240"/>
                                        </p:tgtEl>
                                        <p:attrNameLst>
                                          <p:attrName>ppt_h</p:attrName>
                                        </p:attrNameLst>
                                      </p:cBhvr>
                                      <p:tavLst>
                                        <p:tav tm="0">
                                          <p:val>
                                            <p:fltVal val="0"/>
                                          </p:val>
                                        </p:tav>
                                        <p:tav tm="100000">
                                          <p:val>
                                            <p:strVal val="#ppt_h"/>
                                          </p:val>
                                        </p:tav>
                                      </p:tavLst>
                                    </p:anim>
                                    <p:anim calcmode="lin" valueType="num">
                                      <p:cBhvr>
                                        <p:cTn id="14" dur="1000" fill="hold"/>
                                        <p:tgtEl>
                                          <p:spTgt spid="240"/>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40"/>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000"/>
                            </p:stCondLst>
                            <p:childTnLst>
                              <p:par>
                                <p:cTn id="17" presetClass="entr" nodeType="afterEffect" presetSubtype="9" presetID="15" grpId="3" fill="hold">
                                  <p:stCondLst>
                                    <p:cond delay="0"/>
                                  </p:stCondLst>
                                  <p:iterate type="el" backwards="0">
                                    <p:tmAbs val="0"/>
                                  </p:iterate>
                                  <p:childTnLst>
                                    <p:set>
                                      <p:cBhvr>
                                        <p:cTn id="18" fill="hold"/>
                                        <p:tgtEl>
                                          <p:spTgt spid="239"/>
                                        </p:tgtEl>
                                        <p:attrNameLst>
                                          <p:attrName>style.visibility</p:attrName>
                                        </p:attrNameLst>
                                      </p:cBhvr>
                                      <p:to>
                                        <p:strVal val="visible"/>
                                      </p:to>
                                    </p:set>
                                    <p:anim calcmode="lin" valueType="num">
                                      <p:cBhvr>
                                        <p:cTn id="19" dur="1000" fill="hold"/>
                                        <p:tgtEl>
                                          <p:spTgt spid="239"/>
                                        </p:tgtEl>
                                        <p:attrNameLst>
                                          <p:attrName>ppt_w</p:attrName>
                                        </p:attrNameLst>
                                      </p:cBhvr>
                                      <p:tavLst>
                                        <p:tav tm="0">
                                          <p:val>
                                            <p:fltVal val="0"/>
                                          </p:val>
                                        </p:tav>
                                        <p:tav tm="100000">
                                          <p:val>
                                            <p:strVal val="#ppt_w"/>
                                          </p:val>
                                        </p:tav>
                                      </p:tavLst>
                                    </p:anim>
                                    <p:anim calcmode="lin" valueType="num">
                                      <p:cBhvr>
                                        <p:cTn id="20" dur="1000" fill="hold"/>
                                        <p:tgtEl>
                                          <p:spTgt spid="239"/>
                                        </p:tgtEl>
                                        <p:attrNameLst>
                                          <p:attrName>ppt_h</p:attrName>
                                        </p:attrNameLst>
                                      </p:cBhvr>
                                      <p:tavLst>
                                        <p:tav tm="0">
                                          <p:val>
                                            <p:fltVal val="0"/>
                                          </p:val>
                                        </p:tav>
                                        <p:tav tm="100000">
                                          <p:val>
                                            <p:strVal val="#ppt_h"/>
                                          </p:val>
                                        </p:tav>
                                      </p:tavLst>
                                    </p:anim>
                                    <p:anim calcmode="lin" valueType="num">
                                      <p:cBhvr>
                                        <p:cTn id="21" dur="1000" fill="hold"/>
                                        <p:tgtEl>
                                          <p:spTgt spid="239"/>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239"/>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2000"/>
                            </p:stCondLst>
                            <p:childTnLst>
                              <p:par>
                                <p:cTn id="24" presetClass="entr" nodeType="afterEffect" presetSubtype="9" presetID="15" grpId="4" fill="hold">
                                  <p:stCondLst>
                                    <p:cond delay="0"/>
                                  </p:stCondLst>
                                  <p:iterate type="el" backwards="0">
                                    <p:tmAbs val="0"/>
                                  </p:iterate>
                                  <p:childTnLst>
                                    <p:set>
                                      <p:cBhvr>
                                        <p:cTn id="25" fill="hold"/>
                                        <p:tgtEl>
                                          <p:spTgt spid="244"/>
                                        </p:tgtEl>
                                        <p:attrNameLst>
                                          <p:attrName>style.visibility</p:attrName>
                                        </p:attrNameLst>
                                      </p:cBhvr>
                                      <p:to>
                                        <p:strVal val="visible"/>
                                      </p:to>
                                    </p:set>
                                    <p:anim calcmode="lin" valueType="num">
                                      <p:cBhvr>
                                        <p:cTn id="26" dur="1000" fill="hold"/>
                                        <p:tgtEl>
                                          <p:spTgt spid="244"/>
                                        </p:tgtEl>
                                        <p:attrNameLst>
                                          <p:attrName>ppt_w</p:attrName>
                                        </p:attrNameLst>
                                      </p:cBhvr>
                                      <p:tavLst>
                                        <p:tav tm="0">
                                          <p:val>
                                            <p:fltVal val="0"/>
                                          </p:val>
                                        </p:tav>
                                        <p:tav tm="100000">
                                          <p:val>
                                            <p:strVal val="#ppt_w"/>
                                          </p:val>
                                        </p:tav>
                                      </p:tavLst>
                                    </p:anim>
                                    <p:anim calcmode="lin" valueType="num">
                                      <p:cBhvr>
                                        <p:cTn id="27" dur="1000" fill="hold"/>
                                        <p:tgtEl>
                                          <p:spTgt spid="244"/>
                                        </p:tgtEl>
                                        <p:attrNameLst>
                                          <p:attrName>ppt_h</p:attrName>
                                        </p:attrNameLst>
                                      </p:cBhvr>
                                      <p:tavLst>
                                        <p:tav tm="0">
                                          <p:val>
                                            <p:fltVal val="0"/>
                                          </p:val>
                                        </p:tav>
                                        <p:tav tm="100000">
                                          <p:val>
                                            <p:strVal val="#ppt_h"/>
                                          </p:val>
                                        </p:tav>
                                      </p:tavLst>
                                    </p:anim>
                                    <p:anim calcmode="lin" valueType="num">
                                      <p:cBhvr>
                                        <p:cTn id="28" dur="1000" fill="hold"/>
                                        <p:tgtEl>
                                          <p:spTgt spid="244"/>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244"/>
                                        </p:tgtEl>
                                        <p:attrNameLst>
                                          <p:attrName>ppt_y</p:attrName>
                                        </p:attrNameLst>
                                      </p:cBhvr>
                                      <p:tavLst>
                                        <p:tav tm="0" fmla="#ppt_y+(sin(-2*pi*(1-$))*-#ppt_x+cos(-2*pi*(1-$))*(1-#ppt_y))*(1-$)">
                                          <p:val>
                                            <p:fltVal val="0"/>
                                          </p:val>
                                        </p:tav>
                                        <p:tav tm="100000">
                                          <p:val>
                                            <p:fltVal val="1"/>
                                          </p:val>
                                        </p:tav>
                                      </p:tavLst>
                                    </p:anim>
                                  </p:childTnLst>
                                </p:cTn>
                              </p:par>
                            </p:childTnLst>
                          </p:cTn>
                        </p:par>
                        <p:par>
                          <p:cTn id="30" fill="hold">
                            <p:stCondLst>
                              <p:cond delay="3000"/>
                            </p:stCondLst>
                            <p:childTnLst>
                              <p:par>
                                <p:cTn id="31" presetClass="entr" nodeType="afterEffect" presetSubtype="9" presetID="15" grpId="5" fill="hold">
                                  <p:stCondLst>
                                    <p:cond delay="0"/>
                                  </p:stCondLst>
                                  <p:iterate type="el" backwards="0">
                                    <p:tmAbs val="0"/>
                                  </p:iterate>
                                  <p:childTnLst>
                                    <p:set>
                                      <p:cBhvr>
                                        <p:cTn id="32" fill="hold"/>
                                        <p:tgtEl>
                                          <p:spTgt spid="243"/>
                                        </p:tgtEl>
                                        <p:attrNameLst>
                                          <p:attrName>style.visibility</p:attrName>
                                        </p:attrNameLst>
                                      </p:cBhvr>
                                      <p:to>
                                        <p:strVal val="visible"/>
                                      </p:to>
                                    </p:set>
                                    <p:anim calcmode="lin" valueType="num">
                                      <p:cBhvr>
                                        <p:cTn id="33" dur="1000" fill="hold"/>
                                        <p:tgtEl>
                                          <p:spTgt spid="243"/>
                                        </p:tgtEl>
                                        <p:attrNameLst>
                                          <p:attrName>ppt_w</p:attrName>
                                        </p:attrNameLst>
                                      </p:cBhvr>
                                      <p:tavLst>
                                        <p:tav tm="0">
                                          <p:val>
                                            <p:fltVal val="0"/>
                                          </p:val>
                                        </p:tav>
                                        <p:tav tm="100000">
                                          <p:val>
                                            <p:strVal val="#ppt_w"/>
                                          </p:val>
                                        </p:tav>
                                      </p:tavLst>
                                    </p:anim>
                                    <p:anim calcmode="lin" valueType="num">
                                      <p:cBhvr>
                                        <p:cTn id="34" dur="1000" fill="hold"/>
                                        <p:tgtEl>
                                          <p:spTgt spid="243"/>
                                        </p:tgtEl>
                                        <p:attrNameLst>
                                          <p:attrName>ppt_h</p:attrName>
                                        </p:attrNameLst>
                                      </p:cBhvr>
                                      <p:tavLst>
                                        <p:tav tm="0">
                                          <p:val>
                                            <p:fltVal val="0"/>
                                          </p:val>
                                        </p:tav>
                                        <p:tav tm="100000">
                                          <p:val>
                                            <p:strVal val="#ppt_h"/>
                                          </p:val>
                                        </p:tav>
                                      </p:tavLst>
                                    </p:anim>
                                    <p:anim calcmode="lin" valueType="num">
                                      <p:cBhvr>
                                        <p:cTn id="35" dur="1000" fill="hold"/>
                                        <p:tgtEl>
                                          <p:spTgt spid="243"/>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243"/>
                                        </p:tgtEl>
                                        <p:attrNameLst>
                                          <p:attrName>ppt_y</p:attrName>
                                        </p:attrNameLst>
                                      </p:cBhvr>
                                      <p:tavLst>
                                        <p:tav tm="0" fmla="#ppt_y+(sin(-2*pi*(1-$))*-#ppt_x+cos(-2*pi*(1-$))*(1-#ppt_y))*(1-$)">
                                          <p:val>
                                            <p:fltVal val="0"/>
                                          </p:val>
                                        </p:tav>
                                        <p:tav tm="100000">
                                          <p:val>
                                            <p:fltVal val="1"/>
                                          </p:val>
                                        </p:tav>
                                      </p:tavLst>
                                    </p:anim>
                                  </p:childTnLst>
                                </p:cTn>
                              </p:par>
                            </p:childTnLst>
                          </p:cTn>
                        </p:par>
                        <p:par>
                          <p:cTn id="37" fill="hold">
                            <p:stCondLst>
                              <p:cond delay="4000"/>
                            </p:stCondLst>
                            <p:childTnLst>
                              <p:par>
                                <p:cTn id="38" presetClass="entr" nodeType="afterEffect" presetSubtype="9" presetID="15" grpId="6" fill="hold">
                                  <p:stCondLst>
                                    <p:cond delay="0"/>
                                  </p:stCondLst>
                                  <p:iterate type="el" backwards="0">
                                    <p:tmAbs val="0"/>
                                  </p:iterate>
                                  <p:childTnLst>
                                    <p:set>
                                      <p:cBhvr>
                                        <p:cTn id="39" fill="hold"/>
                                        <p:tgtEl>
                                          <p:spTgt spid="242"/>
                                        </p:tgtEl>
                                        <p:attrNameLst>
                                          <p:attrName>style.visibility</p:attrName>
                                        </p:attrNameLst>
                                      </p:cBhvr>
                                      <p:to>
                                        <p:strVal val="visible"/>
                                      </p:to>
                                    </p:set>
                                    <p:anim calcmode="lin" valueType="num">
                                      <p:cBhvr>
                                        <p:cTn id="40" dur="1000" fill="hold"/>
                                        <p:tgtEl>
                                          <p:spTgt spid="242"/>
                                        </p:tgtEl>
                                        <p:attrNameLst>
                                          <p:attrName>ppt_w</p:attrName>
                                        </p:attrNameLst>
                                      </p:cBhvr>
                                      <p:tavLst>
                                        <p:tav tm="0">
                                          <p:val>
                                            <p:fltVal val="0"/>
                                          </p:val>
                                        </p:tav>
                                        <p:tav tm="100000">
                                          <p:val>
                                            <p:strVal val="#ppt_w"/>
                                          </p:val>
                                        </p:tav>
                                      </p:tavLst>
                                    </p:anim>
                                    <p:anim calcmode="lin" valueType="num">
                                      <p:cBhvr>
                                        <p:cTn id="41" dur="1000" fill="hold"/>
                                        <p:tgtEl>
                                          <p:spTgt spid="242"/>
                                        </p:tgtEl>
                                        <p:attrNameLst>
                                          <p:attrName>ppt_h</p:attrName>
                                        </p:attrNameLst>
                                      </p:cBhvr>
                                      <p:tavLst>
                                        <p:tav tm="0">
                                          <p:val>
                                            <p:fltVal val="0"/>
                                          </p:val>
                                        </p:tav>
                                        <p:tav tm="100000">
                                          <p:val>
                                            <p:strVal val="#ppt_h"/>
                                          </p:val>
                                        </p:tav>
                                      </p:tavLst>
                                    </p:anim>
                                    <p:anim calcmode="lin" valueType="num">
                                      <p:cBhvr>
                                        <p:cTn id="42" dur="1000" fill="hold"/>
                                        <p:tgtEl>
                                          <p:spTgt spid="242"/>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242"/>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000"/>
                            </p:stCondLst>
                            <p:childTnLst>
                              <p:par>
                                <p:cTn id="45" presetClass="entr" nodeType="afterEffect" presetSubtype="9" presetID="15" grpId="7" fill="hold">
                                  <p:stCondLst>
                                    <p:cond delay="0"/>
                                  </p:stCondLst>
                                  <p:iterate type="el" backwards="0">
                                    <p:tmAbs val="0"/>
                                  </p:iterate>
                                  <p:childTnLst>
                                    <p:set>
                                      <p:cBhvr>
                                        <p:cTn id="46" fill="hold"/>
                                        <p:tgtEl>
                                          <p:spTgt spid="241"/>
                                        </p:tgtEl>
                                        <p:attrNameLst>
                                          <p:attrName>style.visibility</p:attrName>
                                        </p:attrNameLst>
                                      </p:cBhvr>
                                      <p:to>
                                        <p:strVal val="visible"/>
                                      </p:to>
                                    </p:set>
                                    <p:anim calcmode="lin" valueType="num">
                                      <p:cBhvr>
                                        <p:cTn id="47" dur="1000" fill="hold"/>
                                        <p:tgtEl>
                                          <p:spTgt spid="241"/>
                                        </p:tgtEl>
                                        <p:attrNameLst>
                                          <p:attrName>ppt_w</p:attrName>
                                        </p:attrNameLst>
                                      </p:cBhvr>
                                      <p:tavLst>
                                        <p:tav tm="0">
                                          <p:val>
                                            <p:fltVal val="0"/>
                                          </p:val>
                                        </p:tav>
                                        <p:tav tm="100000">
                                          <p:val>
                                            <p:strVal val="#ppt_w"/>
                                          </p:val>
                                        </p:tav>
                                      </p:tavLst>
                                    </p:anim>
                                    <p:anim calcmode="lin" valueType="num">
                                      <p:cBhvr>
                                        <p:cTn id="48" dur="1000" fill="hold"/>
                                        <p:tgtEl>
                                          <p:spTgt spid="241"/>
                                        </p:tgtEl>
                                        <p:attrNameLst>
                                          <p:attrName>ppt_h</p:attrName>
                                        </p:attrNameLst>
                                      </p:cBhvr>
                                      <p:tavLst>
                                        <p:tav tm="0">
                                          <p:val>
                                            <p:fltVal val="0"/>
                                          </p:val>
                                        </p:tav>
                                        <p:tav tm="100000">
                                          <p:val>
                                            <p:strVal val="#ppt_h"/>
                                          </p:val>
                                        </p:tav>
                                      </p:tavLst>
                                    </p:anim>
                                    <p:anim calcmode="lin" valueType="num">
                                      <p:cBhvr>
                                        <p:cTn id="49" dur="1000" fill="hold"/>
                                        <p:tgtEl>
                                          <p:spTgt spid="241"/>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241"/>
                                        </p:tgtEl>
                                        <p:attrNameLst>
                                          <p:attrName>ppt_y</p:attrName>
                                        </p:attrNameLst>
                                      </p:cBhvr>
                                      <p:tavLst>
                                        <p:tav tm="0" fmla="#ppt_y+(sin(-2*pi*(1-$))*-#ppt_x+cos(-2*pi*(1-$))*(1-#ppt_y))*(1-$)">
                                          <p:val>
                                            <p:fltVal val="0"/>
                                          </p:val>
                                        </p:tav>
                                        <p:tav tm="100000">
                                          <p:val>
                                            <p:fltVal val="1"/>
                                          </p:val>
                                        </p:tav>
                                      </p:tavLst>
                                    </p:anim>
                                  </p:childTnLst>
                                </p:cTn>
                              </p:par>
                            </p:childTnLst>
                          </p:cTn>
                        </p:par>
                        <p:par>
                          <p:cTn id="51" fill="hold">
                            <p:stCondLst>
                              <p:cond delay="6000"/>
                            </p:stCondLst>
                            <p:childTnLst>
                              <p:par>
                                <p:cTn id="52" presetClass="entr" nodeType="afterEffect" presetSubtype="9" presetID="15" grpId="8" fill="hold">
                                  <p:stCondLst>
                                    <p:cond delay="0"/>
                                  </p:stCondLst>
                                  <p:iterate type="el" backwards="0">
                                    <p:tmAbs val="0"/>
                                  </p:iterate>
                                  <p:childTnLst>
                                    <p:set>
                                      <p:cBhvr>
                                        <p:cTn id="53" fill="hold"/>
                                        <p:tgtEl>
                                          <p:spTgt spid="246"/>
                                        </p:tgtEl>
                                        <p:attrNameLst>
                                          <p:attrName>style.visibility</p:attrName>
                                        </p:attrNameLst>
                                      </p:cBhvr>
                                      <p:to>
                                        <p:strVal val="visible"/>
                                      </p:to>
                                    </p:set>
                                    <p:anim calcmode="lin" valueType="num">
                                      <p:cBhvr>
                                        <p:cTn id="54" dur="1000" fill="hold"/>
                                        <p:tgtEl>
                                          <p:spTgt spid="246"/>
                                        </p:tgtEl>
                                        <p:attrNameLst>
                                          <p:attrName>ppt_w</p:attrName>
                                        </p:attrNameLst>
                                      </p:cBhvr>
                                      <p:tavLst>
                                        <p:tav tm="0">
                                          <p:val>
                                            <p:fltVal val="0"/>
                                          </p:val>
                                        </p:tav>
                                        <p:tav tm="100000">
                                          <p:val>
                                            <p:strVal val="#ppt_w"/>
                                          </p:val>
                                        </p:tav>
                                      </p:tavLst>
                                    </p:anim>
                                    <p:anim calcmode="lin" valueType="num">
                                      <p:cBhvr>
                                        <p:cTn id="55" dur="1000" fill="hold"/>
                                        <p:tgtEl>
                                          <p:spTgt spid="246"/>
                                        </p:tgtEl>
                                        <p:attrNameLst>
                                          <p:attrName>ppt_h</p:attrName>
                                        </p:attrNameLst>
                                      </p:cBhvr>
                                      <p:tavLst>
                                        <p:tav tm="0">
                                          <p:val>
                                            <p:fltVal val="0"/>
                                          </p:val>
                                        </p:tav>
                                        <p:tav tm="100000">
                                          <p:val>
                                            <p:strVal val="#ppt_h"/>
                                          </p:val>
                                        </p:tav>
                                      </p:tavLst>
                                    </p:anim>
                                    <p:anim calcmode="lin" valueType="num">
                                      <p:cBhvr>
                                        <p:cTn id="56" dur="1000" fill="hold"/>
                                        <p:tgtEl>
                                          <p:spTgt spid="246"/>
                                        </p:tgtEl>
                                        <p:attrNameLst>
                                          <p:attrName>ppt_x</p:attrName>
                                        </p:attrNameLst>
                                      </p:cBhvr>
                                      <p:tavLst>
                                        <p:tav tm="0" fmla="#ppt_x+(cos(-2*pi*(1-$))*-#ppt_x-sin(-2*pi*(1-$))*(1-#ppt_y))*(1-$)">
                                          <p:val>
                                            <p:fltVal val="0"/>
                                          </p:val>
                                        </p:tav>
                                        <p:tav tm="100000">
                                          <p:val>
                                            <p:fltVal val="1"/>
                                          </p:val>
                                        </p:tav>
                                      </p:tavLst>
                                    </p:anim>
                                    <p:anim calcmode="lin" valueType="num">
                                      <p:cBhvr>
                                        <p:cTn id="57" dur="1000" fill="hold"/>
                                        <p:tgtEl>
                                          <p:spTgt spid="246"/>
                                        </p:tgtEl>
                                        <p:attrNameLst>
                                          <p:attrName>ppt_y</p:attrName>
                                        </p:attrNameLst>
                                      </p:cBhvr>
                                      <p:tavLst>
                                        <p:tav tm="0" fmla="#ppt_y+(sin(-2*pi*(1-$))*-#ppt_x+cos(-2*pi*(1-$))*(1-#ppt_y))*(1-$)">
                                          <p:val>
                                            <p:fltVal val="0"/>
                                          </p:val>
                                        </p:tav>
                                        <p:tav tm="100000">
                                          <p:val>
                                            <p:fltVal val="1"/>
                                          </p:val>
                                        </p:tav>
                                      </p:tavLst>
                                    </p:anim>
                                  </p:childTnLst>
                                </p:cTn>
                              </p:par>
                            </p:childTnLst>
                          </p:cTn>
                        </p:par>
                        <p:par>
                          <p:cTn id="58" fill="hold">
                            <p:stCondLst>
                              <p:cond delay="7000"/>
                            </p:stCondLst>
                            <p:childTnLst>
                              <p:par>
                                <p:cTn id="59" presetClass="entr" nodeType="afterEffect" presetSubtype="9" presetID="15" grpId="9" fill="hold">
                                  <p:stCondLst>
                                    <p:cond delay="0"/>
                                  </p:stCondLst>
                                  <p:iterate type="el" backwards="0">
                                    <p:tmAbs val="0"/>
                                  </p:iterate>
                                  <p:childTnLst>
                                    <p:set>
                                      <p:cBhvr>
                                        <p:cTn id="60" fill="hold"/>
                                        <p:tgtEl>
                                          <p:spTgt spid="245"/>
                                        </p:tgtEl>
                                        <p:attrNameLst>
                                          <p:attrName>style.visibility</p:attrName>
                                        </p:attrNameLst>
                                      </p:cBhvr>
                                      <p:to>
                                        <p:strVal val="visible"/>
                                      </p:to>
                                    </p:set>
                                    <p:anim calcmode="lin" valueType="num">
                                      <p:cBhvr>
                                        <p:cTn id="61" dur="1000" fill="hold"/>
                                        <p:tgtEl>
                                          <p:spTgt spid="245"/>
                                        </p:tgtEl>
                                        <p:attrNameLst>
                                          <p:attrName>ppt_w</p:attrName>
                                        </p:attrNameLst>
                                      </p:cBhvr>
                                      <p:tavLst>
                                        <p:tav tm="0">
                                          <p:val>
                                            <p:fltVal val="0"/>
                                          </p:val>
                                        </p:tav>
                                        <p:tav tm="100000">
                                          <p:val>
                                            <p:strVal val="#ppt_w"/>
                                          </p:val>
                                        </p:tav>
                                      </p:tavLst>
                                    </p:anim>
                                    <p:anim calcmode="lin" valueType="num">
                                      <p:cBhvr>
                                        <p:cTn id="62" dur="1000" fill="hold"/>
                                        <p:tgtEl>
                                          <p:spTgt spid="245"/>
                                        </p:tgtEl>
                                        <p:attrNameLst>
                                          <p:attrName>ppt_h</p:attrName>
                                        </p:attrNameLst>
                                      </p:cBhvr>
                                      <p:tavLst>
                                        <p:tav tm="0">
                                          <p:val>
                                            <p:fltVal val="0"/>
                                          </p:val>
                                        </p:tav>
                                        <p:tav tm="100000">
                                          <p:val>
                                            <p:strVal val="#ppt_h"/>
                                          </p:val>
                                        </p:tav>
                                      </p:tavLst>
                                    </p:anim>
                                    <p:anim calcmode="lin" valueType="num">
                                      <p:cBhvr>
                                        <p:cTn id="63" dur="1000" fill="hold"/>
                                        <p:tgtEl>
                                          <p:spTgt spid="245"/>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245"/>
                                        </p:tgtEl>
                                        <p:attrNameLst>
                                          <p:attrName>ppt_y</p:attrName>
                                        </p:attrNameLst>
                                      </p:cBhvr>
                                      <p:tavLst>
                                        <p:tav tm="0" fmla="#ppt_y+(sin(-2*pi*(1-$))*-#ppt_x+cos(-2*pi*(1-$))*(1-#ppt_y))*(1-$)">
                                          <p:val>
                                            <p:fltVal val="0"/>
                                          </p:val>
                                        </p:tav>
                                        <p:tav tm="100000">
                                          <p:val>
                                            <p:fltVal val="1"/>
                                          </p:val>
                                        </p:tav>
                                      </p:tavLst>
                                    </p:anim>
                                  </p:childTnLst>
                                </p:cTn>
                              </p:par>
                            </p:childTnLst>
                          </p:cTn>
                        </p:par>
                        <p:par>
                          <p:cTn id="65" fill="hold">
                            <p:stCondLst>
                              <p:cond delay="8000"/>
                            </p:stCondLst>
                            <p:childTnLst>
                              <p:par>
                                <p:cTn id="66" presetClass="entr" nodeType="afterEffect" presetSubtype="0" presetID="1" grpId="10" fill="hold">
                                  <p:stCondLst>
                                    <p:cond delay="0"/>
                                  </p:stCondLst>
                                  <p:iterate type="el" backwards="0">
                                    <p:tmAbs val="0"/>
                                  </p:iterate>
                                  <p:childTnLst>
                                    <p:set>
                                      <p:cBhvr>
                                        <p:cTn id="67" fill="hold"/>
                                        <p:tgtEl>
                                          <p:spTgt spid="221"/>
                                        </p:tgtEl>
                                        <p:attrNameLst>
                                          <p:attrName>style.visibility</p:attrName>
                                        </p:attrNameLst>
                                      </p:cBhvr>
                                      <p:to>
                                        <p:strVal val="visible"/>
                                      </p:to>
                                    </p:set>
                                  </p:childTnLst>
                                </p:cTn>
                              </p:par>
                            </p:childTnLst>
                          </p:cTn>
                        </p:par>
                        <p:par>
                          <p:cTn id="68" fill="hold">
                            <p:stCondLst>
                              <p:cond delay="8000"/>
                            </p:stCondLst>
                            <p:childTnLst>
                              <p:par>
                                <p:cTn id="69" presetClass="entr" nodeType="afterEffect" presetSubtype="0" presetID="1" grpId="11" fill="hold">
                                  <p:stCondLst>
                                    <p:cond delay="0"/>
                                  </p:stCondLst>
                                  <p:iterate type="el" backwards="0">
                                    <p:tmAbs val="0"/>
                                  </p:iterate>
                                  <p:childTnLst>
                                    <p:set>
                                      <p:cBhvr>
                                        <p:cTn id="70" fill="hold"/>
                                        <p:tgtEl>
                                          <p:spTgt spid="223"/>
                                        </p:tgtEl>
                                        <p:attrNameLst>
                                          <p:attrName>style.visibility</p:attrName>
                                        </p:attrNameLst>
                                      </p:cBhvr>
                                      <p:to>
                                        <p:strVal val="visible"/>
                                      </p:to>
                                    </p:set>
                                  </p:childTnLst>
                                </p:cTn>
                              </p:par>
                            </p:childTnLst>
                          </p:cTn>
                        </p:par>
                        <p:par>
                          <p:cTn id="71" fill="hold">
                            <p:stCondLst>
                              <p:cond delay="8000"/>
                            </p:stCondLst>
                            <p:childTnLst>
                              <p:par>
                                <p:cTn id="72" presetClass="entr" nodeType="afterEffect" presetSubtype="0" presetID="1" grpId="12" fill="hold">
                                  <p:stCondLst>
                                    <p:cond delay="0"/>
                                  </p:stCondLst>
                                  <p:iterate type="el" backwards="0">
                                    <p:tmAbs val="0"/>
                                  </p:iterate>
                                  <p:childTnLst>
                                    <p:set>
                                      <p:cBhvr>
                                        <p:cTn id="73" fill="hold"/>
                                        <p:tgtEl>
                                          <p:spTgt spid="224"/>
                                        </p:tgtEl>
                                        <p:attrNameLst>
                                          <p:attrName>style.visibility</p:attrName>
                                        </p:attrNameLst>
                                      </p:cBhvr>
                                      <p:to>
                                        <p:strVal val="visible"/>
                                      </p:to>
                                    </p:set>
                                  </p:childTnLst>
                                </p:cTn>
                              </p:par>
                            </p:childTnLst>
                          </p:cTn>
                        </p:par>
                        <p:par>
                          <p:cTn id="74" fill="hold">
                            <p:stCondLst>
                              <p:cond delay="8000"/>
                            </p:stCondLst>
                            <p:childTnLst>
                              <p:par>
                                <p:cTn id="75" presetClass="entr" nodeType="afterEffect" presetSubtype="0" presetID="1" grpId="13" fill="hold">
                                  <p:stCondLst>
                                    <p:cond delay="0"/>
                                  </p:stCondLst>
                                  <p:iterate type="el" backwards="0">
                                    <p:tmAbs val="0"/>
                                  </p:iterate>
                                  <p:childTnLst>
                                    <p:set>
                                      <p:cBhvr>
                                        <p:cTn id="76" fill="hold"/>
                                        <p:tgtEl>
                                          <p:spTgt spid="225"/>
                                        </p:tgtEl>
                                        <p:attrNameLst>
                                          <p:attrName>style.visibility</p:attrName>
                                        </p:attrNameLst>
                                      </p:cBhvr>
                                      <p:to>
                                        <p:strVal val="visible"/>
                                      </p:to>
                                    </p:set>
                                  </p:childTnLst>
                                </p:cTn>
                              </p:par>
                            </p:childTnLst>
                          </p:cTn>
                        </p:par>
                        <p:par>
                          <p:cTn id="77" fill="hold">
                            <p:stCondLst>
                              <p:cond delay="8000"/>
                            </p:stCondLst>
                            <p:childTnLst>
                              <p:par>
                                <p:cTn id="78" presetClass="entr" nodeType="afterEffect" presetSubtype="0" presetID="1" grpId="14" fill="hold">
                                  <p:stCondLst>
                                    <p:cond delay="0"/>
                                  </p:stCondLst>
                                  <p:iterate type="el" backwards="0">
                                    <p:tmAbs val="0"/>
                                  </p:iterate>
                                  <p:childTnLst>
                                    <p:set>
                                      <p:cBhvr>
                                        <p:cTn id="79" fill="hold"/>
                                        <p:tgtEl>
                                          <p:spTgt spid="226"/>
                                        </p:tgtEl>
                                        <p:attrNameLst>
                                          <p:attrName>style.visibility</p:attrName>
                                        </p:attrNameLst>
                                      </p:cBhvr>
                                      <p:to>
                                        <p:strVal val="visible"/>
                                      </p:to>
                                    </p:set>
                                  </p:childTnLst>
                                </p:cTn>
                              </p:par>
                            </p:childTnLst>
                          </p:cTn>
                        </p:par>
                        <p:par>
                          <p:cTn id="80" fill="hold">
                            <p:stCondLst>
                              <p:cond delay="8000"/>
                            </p:stCondLst>
                            <p:childTnLst>
                              <p:par>
                                <p:cTn id="81" presetClass="entr" nodeType="afterEffect" presetSubtype="0" presetID="1" grpId="15" fill="hold">
                                  <p:stCondLst>
                                    <p:cond delay="0"/>
                                  </p:stCondLst>
                                  <p:iterate type="el" backwards="0">
                                    <p:tmAbs val="0"/>
                                  </p:iterate>
                                  <p:childTnLst>
                                    <p:set>
                                      <p:cBhvr>
                                        <p:cTn id="82" fill="hold"/>
                                        <p:tgtEl>
                                          <p:spTgt spid="227"/>
                                        </p:tgtEl>
                                        <p:attrNameLst>
                                          <p:attrName>style.visibility</p:attrName>
                                        </p:attrNameLst>
                                      </p:cBhvr>
                                      <p:to>
                                        <p:strVal val="visible"/>
                                      </p:to>
                                    </p:set>
                                  </p:childTnLst>
                                </p:cTn>
                              </p:par>
                            </p:childTnLst>
                          </p:cTn>
                        </p:par>
                        <p:par>
                          <p:cTn id="83" fill="hold">
                            <p:stCondLst>
                              <p:cond delay="8000"/>
                            </p:stCondLst>
                            <p:childTnLst>
                              <p:par>
                                <p:cTn id="84" presetClass="entr" nodeType="afterEffect" presetSubtype="0" presetID="1" grpId="16" fill="hold">
                                  <p:stCondLst>
                                    <p:cond delay="0"/>
                                  </p:stCondLst>
                                  <p:iterate type="el" backwards="0">
                                    <p:tmAbs val="0"/>
                                  </p:iterate>
                                  <p:childTnLst>
                                    <p:set>
                                      <p:cBhvr>
                                        <p:cTn id="85" fill="hold"/>
                                        <p:tgtEl>
                                          <p:spTgt spid="229"/>
                                        </p:tgtEl>
                                        <p:attrNameLst>
                                          <p:attrName>style.visibility</p:attrName>
                                        </p:attrNameLst>
                                      </p:cBhvr>
                                      <p:to>
                                        <p:strVal val="visible"/>
                                      </p:to>
                                    </p:set>
                                  </p:childTnLst>
                                </p:cTn>
                              </p:par>
                            </p:childTnLst>
                          </p:cTn>
                        </p:par>
                        <p:par>
                          <p:cTn id="86" fill="hold">
                            <p:stCondLst>
                              <p:cond delay="8000"/>
                            </p:stCondLst>
                            <p:childTnLst>
                              <p:par>
                                <p:cTn id="87" presetClass="entr" nodeType="afterEffect" presetSubtype="0" presetID="1" grpId="17" fill="hold">
                                  <p:stCondLst>
                                    <p:cond delay="0"/>
                                  </p:stCondLst>
                                  <p:iterate type="el" backwards="0">
                                    <p:tmAbs val="0"/>
                                  </p:iterate>
                                  <p:childTnLst>
                                    <p:set>
                                      <p:cBhvr>
                                        <p:cTn id="88" fill="hold"/>
                                        <p:tgtEl>
                                          <p:spTgt spid="228"/>
                                        </p:tgtEl>
                                        <p:attrNameLst>
                                          <p:attrName>style.visibility</p:attrName>
                                        </p:attrNameLst>
                                      </p:cBhvr>
                                      <p:to>
                                        <p:strVal val="visible"/>
                                      </p:to>
                                    </p:set>
                                  </p:childTnLst>
                                </p:cTn>
                              </p:par>
                            </p:childTnLst>
                          </p:cTn>
                        </p:par>
                        <p:par>
                          <p:cTn id="89" fill="hold">
                            <p:stCondLst>
                              <p:cond delay="8000"/>
                            </p:stCondLst>
                            <p:childTnLst>
                              <p:par>
                                <p:cTn id="90" presetClass="entr" nodeType="afterEffect" presetSubtype="0" presetID="1" grpId="18" fill="hold">
                                  <p:stCondLst>
                                    <p:cond delay="0"/>
                                  </p:stCondLst>
                                  <p:iterate type="el" backwards="0">
                                    <p:tmAbs val="0"/>
                                  </p:iterate>
                                  <p:childTnLst>
                                    <p:set>
                                      <p:cBhvr>
                                        <p:cTn id="91" fill="hold"/>
                                        <p:tgtEl>
                                          <p:spTgt spid="230"/>
                                        </p:tgtEl>
                                        <p:attrNameLst>
                                          <p:attrName>style.visibility</p:attrName>
                                        </p:attrNameLst>
                                      </p:cBhvr>
                                      <p:to>
                                        <p:strVal val="visible"/>
                                      </p:to>
                                    </p:set>
                                  </p:childTnLst>
                                </p:cTn>
                              </p:par>
                            </p:childTnLst>
                          </p:cTn>
                        </p:par>
                        <p:par>
                          <p:cTn id="92" fill="hold">
                            <p:stCondLst>
                              <p:cond delay="8000"/>
                            </p:stCondLst>
                            <p:childTnLst>
                              <p:par>
                                <p:cTn id="93" presetClass="entr" nodeType="afterEffect" presetSubtype="0" presetID="1" grpId="19" fill="hold">
                                  <p:stCondLst>
                                    <p:cond delay="0"/>
                                  </p:stCondLst>
                                  <p:iterate type="el" backwards="0">
                                    <p:tmAbs val="0"/>
                                  </p:iterate>
                                  <p:childTnLst>
                                    <p:set>
                                      <p:cBhvr>
                                        <p:cTn id="94" fill="hold"/>
                                        <p:tgtEl>
                                          <p:spTgt spid="220"/>
                                        </p:tgtEl>
                                        <p:attrNameLst>
                                          <p:attrName>style.visibility</p:attrName>
                                        </p:attrNameLst>
                                      </p:cBhvr>
                                      <p:to>
                                        <p:strVal val="visible"/>
                                      </p:to>
                                    </p:set>
                                  </p:childTnLst>
                                </p:cTn>
                              </p:par>
                            </p:childTnLst>
                          </p:cTn>
                        </p:par>
                        <p:par>
                          <p:cTn id="95" fill="hold">
                            <p:stCondLst>
                              <p:cond delay="8000"/>
                            </p:stCondLst>
                            <p:childTnLst>
                              <p:par>
                                <p:cTn id="96" presetClass="entr" nodeType="afterEffect" presetSubtype="0" presetID="1" grpId="20" fill="hold">
                                  <p:stCondLst>
                                    <p:cond delay="0"/>
                                  </p:stCondLst>
                                  <p:iterate type="el" backwards="0">
                                    <p:tmAbs val="0"/>
                                  </p:iterate>
                                  <p:childTnLst>
                                    <p:set>
                                      <p:cBhvr>
                                        <p:cTn id="97" fill="hold"/>
                                        <p:tgtEl>
                                          <p:spTgt spid="231"/>
                                        </p:tgtEl>
                                        <p:attrNameLst>
                                          <p:attrName>style.visibility</p:attrName>
                                        </p:attrNameLst>
                                      </p:cBhvr>
                                      <p:to>
                                        <p:strVal val="visible"/>
                                      </p:to>
                                    </p:set>
                                  </p:childTnLst>
                                </p:cTn>
                              </p:par>
                            </p:childTnLst>
                          </p:cTn>
                        </p:par>
                        <p:par>
                          <p:cTn id="98" fill="hold">
                            <p:stCondLst>
                              <p:cond delay="8000"/>
                            </p:stCondLst>
                            <p:childTnLst>
                              <p:par>
                                <p:cTn id="99" presetClass="entr" nodeType="afterEffect" presetSubtype="0" presetID="1" grpId="21" fill="hold">
                                  <p:stCondLst>
                                    <p:cond delay="0"/>
                                  </p:stCondLst>
                                  <p:iterate type="el" backwards="0">
                                    <p:tmAbs val="0"/>
                                  </p:iterate>
                                  <p:childTnLst>
                                    <p:set>
                                      <p:cBhvr>
                                        <p:cTn id="100" fill="hold"/>
                                        <p:tgtEl>
                                          <p:spTgt spid="232"/>
                                        </p:tgtEl>
                                        <p:attrNameLst>
                                          <p:attrName>style.visibility</p:attrName>
                                        </p:attrNameLst>
                                      </p:cBhvr>
                                      <p:to>
                                        <p:strVal val="visible"/>
                                      </p:to>
                                    </p:set>
                                  </p:childTnLst>
                                </p:cTn>
                              </p:par>
                            </p:childTnLst>
                          </p:cTn>
                        </p:par>
                        <p:par>
                          <p:cTn id="101" fill="hold">
                            <p:stCondLst>
                              <p:cond delay="8000"/>
                            </p:stCondLst>
                            <p:childTnLst>
                              <p:par>
                                <p:cTn id="102" presetClass="entr" nodeType="afterEffect" presetSubtype="0" presetID="1" grpId="22" fill="hold">
                                  <p:stCondLst>
                                    <p:cond delay="0"/>
                                  </p:stCondLst>
                                  <p:iterate type="el" backwards="0">
                                    <p:tmAbs val="0"/>
                                  </p:iterate>
                                  <p:childTnLst>
                                    <p:set>
                                      <p:cBhvr>
                                        <p:cTn id="103" fill="hold"/>
                                        <p:tgtEl>
                                          <p:spTgt spid="234"/>
                                        </p:tgtEl>
                                        <p:attrNameLst>
                                          <p:attrName>style.visibility</p:attrName>
                                        </p:attrNameLst>
                                      </p:cBhvr>
                                      <p:to>
                                        <p:strVal val="visible"/>
                                      </p:to>
                                    </p:set>
                                  </p:childTnLst>
                                </p:cTn>
                              </p:par>
                            </p:childTnLst>
                          </p:cTn>
                        </p:par>
                        <p:par>
                          <p:cTn id="104" fill="hold">
                            <p:stCondLst>
                              <p:cond delay="8000"/>
                            </p:stCondLst>
                            <p:childTnLst>
                              <p:par>
                                <p:cTn id="105" presetClass="entr" nodeType="afterEffect" presetSubtype="0" presetID="1" grpId="23" fill="hold">
                                  <p:stCondLst>
                                    <p:cond delay="0"/>
                                  </p:stCondLst>
                                  <p:iterate type="el" backwards="0">
                                    <p:tmAbs val="0"/>
                                  </p:iterate>
                                  <p:childTnLst>
                                    <p:set>
                                      <p:cBhvr>
                                        <p:cTn id="106" fill="hold"/>
                                        <p:tgtEl>
                                          <p:spTgt spid="235"/>
                                        </p:tgtEl>
                                        <p:attrNameLst>
                                          <p:attrName>style.visibility</p:attrName>
                                        </p:attrNameLst>
                                      </p:cBhvr>
                                      <p:to>
                                        <p:strVal val="visible"/>
                                      </p:to>
                                    </p:set>
                                  </p:childTnLst>
                                </p:cTn>
                              </p:par>
                            </p:childTnLst>
                          </p:cTn>
                        </p:par>
                        <p:par>
                          <p:cTn id="107" fill="hold">
                            <p:stCondLst>
                              <p:cond delay="8000"/>
                            </p:stCondLst>
                            <p:childTnLst>
                              <p:par>
                                <p:cTn id="108" presetClass="entr" nodeType="afterEffect" presetSubtype="0" presetID="1" grpId="24" fill="hold">
                                  <p:stCondLst>
                                    <p:cond delay="0"/>
                                  </p:stCondLst>
                                  <p:iterate type="el" backwards="0">
                                    <p:tmAbs val="0"/>
                                  </p:iterate>
                                  <p:childTnLst>
                                    <p:set>
                                      <p:cBhvr>
                                        <p:cTn id="109" fill="hold"/>
                                        <p:tgtEl>
                                          <p:spTgt spid="233"/>
                                        </p:tgtEl>
                                        <p:attrNameLst>
                                          <p:attrName>style.visibility</p:attrName>
                                        </p:attrNameLst>
                                      </p:cBhvr>
                                      <p:to>
                                        <p:strVal val="visible"/>
                                      </p:to>
                                    </p:set>
                                  </p:childTnLst>
                                </p:cTn>
                              </p:par>
                            </p:childTnLst>
                          </p:cTn>
                        </p:par>
                        <p:par>
                          <p:cTn id="110" fill="hold">
                            <p:stCondLst>
                              <p:cond delay="8000"/>
                            </p:stCondLst>
                            <p:childTnLst>
                              <p:par>
                                <p:cTn id="111" presetClass="entr" nodeType="afterEffect" presetSubtype="0" presetID="1" grpId="25" fill="hold">
                                  <p:stCondLst>
                                    <p:cond delay="0"/>
                                  </p:stCondLst>
                                  <p:iterate type="el" backwards="0">
                                    <p:tmAbs val="0"/>
                                  </p:iterate>
                                  <p:childTnLst>
                                    <p:set>
                                      <p:cBhvr>
                                        <p:cTn id="112" fill="hold"/>
                                        <p:tgtEl>
                                          <p:spTgt spid="236"/>
                                        </p:tgtEl>
                                        <p:attrNameLst>
                                          <p:attrName>style.visibility</p:attrName>
                                        </p:attrNameLst>
                                      </p:cBhvr>
                                      <p:to>
                                        <p:strVal val="visible"/>
                                      </p:to>
                                    </p:set>
                                  </p:childTnLst>
                                </p:cTn>
                              </p:par>
                            </p:childTnLst>
                          </p:cTn>
                        </p:par>
                        <p:par>
                          <p:cTn id="113" fill="hold">
                            <p:stCondLst>
                              <p:cond delay="8000"/>
                            </p:stCondLst>
                            <p:childTnLst>
                              <p:par>
                                <p:cTn id="114" presetClass="entr" nodeType="afterEffect" presetSubtype="0" presetID="1" grpId="26" fill="hold">
                                  <p:stCondLst>
                                    <p:cond delay="0"/>
                                  </p:stCondLst>
                                  <p:iterate type="el" backwards="0">
                                    <p:tmAbs val="0"/>
                                  </p:iterate>
                                  <p:childTnLst>
                                    <p:set>
                                      <p:cBhvr>
                                        <p:cTn id="115" fill="hold"/>
                                        <p:tgtEl>
                                          <p:spTgt spid="237"/>
                                        </p:tgtEl>
                                        <p:attrNameLst>
                                          <p:attrName>style.visibility</p:attrName>
                                        </p:attrNameLst>
                                      </p:cBhvr>
                                      <p:to>
                                        <p:strVal val="visible"/>
                                      </p:to>
                                    </p:set>
                                  </p:childTnLst>
                                </p:cTn>
                              </p:par>
                            </p:childTnLst>
                          </p:cTn>
                        </p:par>
                        <p:par>
                          <p:cTn id="116" fill="hold">
                            <p:stCondLst>
                              <p:cond delay="8000"/>
                            </p:stCondLst>
                            <p:childTnLst>
                              <p:par>
                                <p:cTn id="117" presetClass="entr" nodeType="afterEffect" presetSubtype="0" presetID="1" grpId="27" fill="hold">
                                  <p:stCondLst>
                                    <p:cond delay="0"/>
                                  </p:stCondLst>
                                  <p:iterate type="el" backwards="0">
                                    <p:tmAbs val="0"/>
                                  </p:iterate>
                                  <p:childTnLst>
                                    <p:set>
                                      <p:cBhvr>
                                        <p:cTn id="118" fill="hold"/>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9" grpId="3"/>
      <p:bldP build="whole" bldLvl="1" animBg="1" rev="0" advAuto="0" spid="230" grpId="18"/>
      <p:bldP build="whole" bldLvl="1" animBg="1" rev="0" advAuto="0" spid="242" grpId="6"/>
      <p:bldP build="whole" bldLvl="1" animBg="1" rev="0" advAuto="0" spid="226" grpId="14"/>
      <p:bldP build="whole" bldLvl="1" animBg="1" rev="0" advAuto="0" spid="227" grpId="15"/>
      <p:bldP build="whole" bldLvl="1" animBg="1" rev="0" advAuto="0" spid="232" grpId="21"/>
      <p:bldP build="whole" bldLvl="1" animBg="1" rev="0" advAuto="0" spid="236" grpId="25"/>
      <p:bldP build="whole" bldLvl="1" animBg="1" rev="0" advAuto="0" spid="243" grpId="5"/>
      <p:bldP build="whole" bldLvl="1" animBg="1" rev="0" advAuto="0" spid="233" grpId="24"/>
      <p:bldP build="whole" bldLvl="1" animBg="1" rev="0" advAuto="0" spid="245" grpId="9"/>
      <p:bldP build="whole" bldLvl="1" animBg="1" rev="0" advAuto="0" spid="223" grpId="11"/>
      <p:bldP build="whole" bldLvl="1" animBg="1" rev="0" advAuto="0" spid="234" grpId="22"/>
      <p:bldP build="whole" bldLvl="1" animBg="1" rev="0" advAuto="0" spid="240" grpId="2"/>
      <p:bldP build="whole" bldLvl="1" animBg="1" rev="0" advAuto="0" spid="237" grpId="26"/>
      <p:bldP build="whole" bldLvl="1" animBg="1" rev="0" advAuto="0" spid="222" grpId="1"/>
      <p:bldP build="whole" bldLvl="1" animBg="1" rev="0" advAuto="0" spid="246" grpId="8"/>
      <p:bldP build="whole" bldLvl="1" animBg="1" rev="0" advAuto="0" spid="238" grpId="27"/>
      <p:bldP build="whole" bldLvl="1" animBg="1" rev="0" advAuto="0" spid="228" grpId="17"/>
      <p:bldP build="whole" bldLvl="1" animBg="1" rev="0" advAuto="0" spid="220" grpId="19"/>
      <p:bldP build="whole" bldLvl="1" animBg="1" rev="0" advAuto="0" spid="244" grpId="4"/>
      <p:bldP build="whole" bldLvl="1" animBg="1" rev="0" advAuto="0" spid="221" grpId="10"/>
      <p:bldP build="whole" bldLvl="1" animBg="1" rev="0" advAuto="0" spid="231" grpId="20"/>
      <p:bldP build="whole" bldLvl="1" animBg="1" rev="0" advAuto="0" spid="241" grpId="7"/>
      <p:bldP build="whole" bldLvl="1" animBg="1" rev="0" advAuto="0" spid="224" grpId="12"/>
      <p:bldP build="whole" bldLvl="1" animBg="1" rev="0" advAuto="0" spid="229" grpId="16"/>
      <p:bldP build="whole" bldLvl="1" animBg="1" rev="0" advAuto="0" spid="225" grpId="13"/>
      <p:bldP build="whole" bldLvl="1" animBg="1" rev="0" advAuto="0" spid="235" grpId="23"/>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7" name="Grupo"/>
          <p:cNvGrpSpPr/>
          <p:nvPr/>
        </p:nvGrpSpPr>
        <p:grpSpPr>
          <a:xfrm>
            <a:off x="1346411" y="1358570"/>
            <a:ext cx="9209074" cy="4933063"/>
            <a:chOff x="0" y="0"/>
            <a:chExt cx="9209073" cy="4933062"/>
          </a:xfrm>
        </p:grpSpPr>
        <p:sp>
          <p:nvSpPr>
            <p:cNvPr id="248" name="Rectangle 22"/>
            <p:cNvSpPr/>
            <p:nvPr/>
          </p:nvSpPr>
          <p:spPr>
            <a:xfrm>
              <a:off x="0" y="2071987"/>
              <a:ext cx="1623732" cy="303497"/>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249" name="TextBox 14"/>
            <p:cNvSpPr txBox="1"/>
            <p:nvPr/>
          </p:nvSpPr>
          <p:spPr>
            <a:xfrm>
              <a:off x="296099" y="2093145"/>
              <a:ext cx="1031532"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400">
                  <a:solidFill>
                    <a:srgbClr val="FFFFFF"/>
                  </a:solidFill>
                  <a:latin typeface="Clear Sans Medium"/>
                  <a:ea typeface="Clear Sans Medium"/>
                  <a:cs typeface="Clear Sans Medium"/>
                  <a:sym typeface="Clear Sans Medium"/>
                </a:defRPr>
              </a:lvl1pPr>
            </a:lstStyle>
            <a:p>
              <a:pPr/>
              <a:r>
                <a:t>Título1</a:t>
              </a:r>
            </a:p>
          </p:txBody>
        </p:sp>
        <p:sp>
          <p:nvSpPr>
            <p:cNvPr id="250" name="Rectangle 23"/>
            <p:cNvSpPr/>
            <p:nvPr/>
          </p:nvSpPr>
          <p:spPr>
            <a:xfrm>
              <a:off x="2398694" y="3227166"/>
              <a:ext cx="1623733" cy="303497"/>
            </a:xfrm>
            <a:prstGeom prst="rect">
              <a:avLst/>
            </a:pr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251" name="TextBox 30"/>
            <p:cNvSpPr txBox="1"/>
            <p:nvPr/>
          </p:nvSpPr>
          <p:spPr>
            <a:xfrm>
              <a:off x="2694794" y="3248324"/>
              <a:ext cx="1031531"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400">
                  <a:solidFill>
                    <a:srgbClr val="FFFFFF"/>
                  </a:solidFill>
                  <a:latin typeface="Clear Sans Medium"/>
                  <a:ea typeface="Clear Sans Medium"/>
                  <a:cs typeface="Clear Sans Medium"/>
                  <a:sym typeface="Clear Sans Medium"/>
                </a:defRPr>
              </a:lvl1pPr>
            </a:lstStyle>
            <a:p>
              <a:pPr/>
              <a:r>
                <a:t>Título2</a:t>
              </a:r>
            </a:p>
          </p:txBody>
        </p:sp>
        <p:sp>
          <p:nvSpPr>
            <p:cNvPr id="252" name="Rectangle 24"/>
            <p:cNvSpPr/>
            <p:nvPr/>
          </p:nvSpPr>
          <p:spPr>
            <a:xfrm>
              <a:off x="5164251" y="3150025"/>
              <a:ext cx="1623733" cy="303497"/>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253" name="TextBox 32"/>
            <p:cNvSpPr txBox="1"/>
            <p:nvPr/>
          </p:nvSpPr>
          <p:spPr>
            <a:xfrm>
              <a:off x="5312300" y="3171183"/>
              <a:ext cx="1327633"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400">
                  <a:solidFill>
                    <a:srgbClr val="FFFFFF"/>
                  </a:solidFill>
                  <a:latin typeface="Clear Sans Medium"/>
                  <a:ea typeface="Clear Sans Medium"/>
                  <a:cs typeface="Clear Sans Medium"/>
                  <a:sym typeface="Clear Sans Medium"/>
                </a:defRPr>
              </a:lvl1pPr>
            </a:lstStyle>
            <a:p>
              <a:pPr/>
              <a:r>
                <a:t>Título3</a:t>
              </a:r>
            </a:p>
          </p:txBody>
        </p:sp>
        <p:sp>
          <p:nvSpPr>
            <p:cNvPr id="254" name="Rectangle 25"/>
            <p:cNvSpPr/>
            <p:nvPr/>
          </p:nvSpPr>
          <p:spPr>
            <a:xfrm>
              <a:off x="7520795" y="2071986"/>
              <a:ext cx="1623734" cy="303497"/>
            </a:xfrm>
            <a:prstGeom prst="rect">
              <a:avLst/>
            </a:prstGeom>
            <a:solidFill>
              <a:schemeClr val="accent5"/>
            </a:solidFill>
            <a:ln w="12700" cap="flat">
              <a:noFill/>
              <a:miter lim="400000"/>
            </a:ln>
            <a:effectLst/>
          </p:spPr>
          <p:txBody>
            <a:bodyPr wrap="square" lIns="45718" tIns="45718" rIns="45718" bIns="45718" numCol="1" anchor="ctr">
              <a:noAutofit/>
            </a:bodyPr>
            <a:lstStyle/>
            <a:p>
              <a:pPr algn="ctr">
                <a:defRPr>
                  <a:solidFill>
                    <a:srgbClr val="006680"/>
                  </a:solidFill>
                </a:defRPr>
              </a:pPr>
            </a:p>
          </p:txBody>
        </p:sp>
        <p:sp>
          <p:nvSpPr>
            <p:cNvPr id="255" name="TextBox 33"/>
            <p:cNvSpPr txBox="1"/>
            <p:nvPr/>
          </p:nvSpPr>
          <p:spPr>
            <a:xfrm>
              <a:off x="7816896" y="2093143"/>
              <a:ext cx="1031531"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400">
                  <a:solidFill>
                    <a:srgbClr val="FFFFFF"/>
                  </a:solidFill>
                  <a:latin typeface="Clear Sans Medium"/>
                  <a:ea typeface="Clear Sans Medium"/>
                  <a:cs typeface="Clear Sans Medium"/>
                  <a:sym typeface="Clear Sans Medium"/>
                </a:defRPr>
              </a:lvl1pPr>
            </a:lstStyle>
            <a:p>
              <a:pPr/>
              <a:r>
                <a:t>Título4</a:t>
              </a:r>
            </a:p>
          </p:txBody>
        </p:sp>
        <p:sp>
          <p:nvSpPr>
            <p:cNvPr id="256" name="Straight Arrow Connector 50"/>
            <p:cNvSpPr/>
            <p:nvPr/>
          </p:nvSpPr>
          <p:spPr>
            <a:xfrm>
              <a:off x="5236778" y="1949684"/>
              <a:ext cx="402031" cy="480279"/>
            </a:xfrm>
            <a:prstGeom prst="line">
              <a:avLst/>
            </a:prstGeom>
            <a:noFill/>
            <a:ln w="6350" cap="flat">
              <a:solidFill>
                <a:srgbClr val="D9D9D9"/>
              </a:solidFill>
              <a:prstDash val="solid"/>
              <a:miter lim="800000"/>
              <a:tailEnd type="triangle" w="med" len="med"/>
            </a:ln>
            <a:effectLst/>
          </p:spPr>
          <p:txBody>
            <a:bodyPr wrap="square" lIns="45718" tIns="45718" rIns="45718" bIns="45718" numCol="1" anchor="t">
              <a:noAutofit/>
            </a:bodyPr>
            <a:lstStyle/>
            <a:p>
              <a:pPr/>
            </a:p>
          </p:txBody>
        </p:sp>
        <p:sp>
          <p:nvSpPr>
            <p:cNvPr id="257" name="Straight Arrow Connector 52"/>
            <p:cNvSpPr/>
            <p:nvPr/>
          </p:nvSpPr>
          <p:spPr>
            <a:xfrm flipH="1">
              <a:off x="2873250" y="1949684"/>
              <a:ext cx="748356" cy="501438"/>
            </a:xfrm>
            <a:prstGeom prst="line">
              <a:avLst/>
            </a:prstGeom>
            <a:noFill/>
            <a:ln w="6350" cap="flat">
              <a:solidFill>
                <a:srgbClr val="D9D9D9"/>
              </a:solidFill>
              <a:prstDash val="solid"/>
              <a:miter lim="800000"/>
              <a:tailEnd type="triangle" w="med" len="med"/>
            </a:ln>
            <a:effectLst/>
          </p:spPr>
          <p:txBody>
            <a:bodyPr wrap="square" lIns="45718" tIns="45718" rIns="45718" bIns="45718" numCol="1" anchor="t">
              <a:noAutofit/>
            </a:bodyPr>
            <a:lstStyle/>
            <a:p>
              <a:pPr/>
            </a:p>
          </p:txBody>
        </p:sp>
        <p:sp>
          <p:nvSpPr>
            <p:cNvPr id="258" name="Straight Arrow Connector 54"/>
            <p:cNvSpPr/>
            <p:nvPr/>
          </p:nvSpPr>
          <p:spPr>
            <a:xfrm>
              <a:off x="5571290" y="1142097"/>
              <a:ext cx="1892124" cy="193665"/>
            </a:xfrm>
            <a:prstGeom prst="line">
              <a:avLst/>
            </a:prstGeom>
            <a:noFill/>
            <a:ln w="6350" cap="flat">
              <a:solidFill>
                <a:srgbClr val="D9D9D9"/>
              </a:solidFill>
              <a:prstDash val="solid"/>
              <a:miter lim="800000"/>
              <a:tailEnd type="triangle" w="med" len="med"/>
            </a:ln>
            <a:effectLst/>
          </p:spPr>
          <p:txBody>
            <a:bodyPr wrap="square" lIns="45718" tIns="45718" rIns="45718" bIns="45718" numCol="1" anchor="t">
              <a:noAutofit/>
            </a:bodyPr>
            <a:lstStyle/>
            <a:p>
              <a:pPr/>
            </a:p>
          </p:txBody>
        </p:sp>
        <p:sp>
          <p:nvSpPr>
            <p:cNvPr id="259" name="Oval 8"/>
            <p:cNvSpPr/>
            <p:nvPr/>
          </p:nvSpPr>
          <p:spPr>
            <a:xfrm>
              <a:off x="3287091" y="0"/>
              <a:ext cx="2284201" cy="2284202"/>
            </a:xfrm>
            <a:prstGeom prst="ellipse">
              <a:avLst/>
            </a:prstGeom>
            <a:solidFill>
              <a:srgbClr val="9B9B9B"/>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260" name="Straight Arrow Connector 56"/>
            <p:cNvSpPr/>
            <p:nvPr/>
          </p:nvSpPr>
          <p:spPr>
            <a:xfrm flipH="1">
              <a:off x="984104" y="1142097"/>
              <a:ext cx="2302989" cy="193666"/>
            </a:xfrm>
            <a:prstGeom prst="line">
              <a:avLst/>
            </a:prstGeom>
            <a:noFill/>
            <a:ln w="6350" cap="flat">
              <a:solidFill>
                <a:srgbClr val="D9D9D9"/>
              </a:solidFill>
              <a:prstDash val="solid"/>
              <a:miter lim="800000"/>
              <a:tailEnd type="triangle" w="med" len="med"/>
            </a:ln>
            <a:effectLst/>
          </p:spPr>
          <p:txBody>
            <a:bodyPr wrap="square" lIns="45718" tIns="45718" rIns="45718" bIns="45718" numCol="1" anchor="t">
              <a:noAutofit/>
            </a:bodyPr>
            <a:lstStyle/>
            <a:p>
              <a:pPr/>
            </a:p>
          </p:txBody>
        </p:sp>
        <p:grpSp>
          <p:nvGrpSpPr>
            <p:cNvPr id="264" name="Group 6"/>
            <p:cNvGrpSpPr/>
            <p:nvPr/>
          </p:nvGrpSpPr>
          <p:grpSpPr>
            <a:xfrm>
              <a:off x="9352" y="2454753"/>
              <a:ext cx="1625578" cy="1330535"/>
              <a:chOff x="0" y="0"/>
              <a:chExt cx="1625577" cy="1330533"/>
            </a:xfrm>
          </p:grpSpPr>
          <p:sp>
            <p:nvSpPr>
              <p:cNvPr id="261" name="TextBox 34"/>
              <p:cNvSpPr txBox="1"/>
              <p:nvPr/>
            </p:nvSpPr>
            <p:spPr>
              <a:xfrm>
                <a:off x="1842" y="-1"/>
                <a:ext cx="1623735" cy="554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434343"/>
                    </a:solidFill>
                    <a:latin typeface="Arial"/>
                    <a:ea typeface="Arial"/>
                    <a:cs typeface="Arial"/>
                    <a:sym typeface="Arial"/>
                  </a:defRPr>
                </a:lvl1pPr>
              </a:lstStyle>
              <a:p>
                <a:pPr/>
                <a:r>
                  <a:t>Rum eiusapero et ma nem am ipsam et labor ma sus, ut fugitaolorere dolo di omnimincte vid utem et unt.</a:t>
                </a:r>
              </a:p>
            </p:txBody>
          </p:sp>
          <p:sp>
            <p:nvSpPr>
              <p:cNvPr id="262" name="TextBox 35"/>
              <p:cNvSpPr txBox="1"/>
              <p:nvPr/>
            </p:nvSpPr>
            <p:spPr>
              <a:xfrm>
                <a:off x="1842" y="981062"/>
                <a:ext cx="1623735" cy="1355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i="1" sz="1000">
                    <a:solidFill>
                      <a:schemeClr val="accent1"/>
                    </a:solidFill>
                    <a:latin typeface="Arial"/>
                    <a:ea typeface="Arial"/>
                    <a:cs typeface="Arial"/>
                    <a:sym typeface="Arial"/>
                  </a:defRPr>
                </a:lvl1pPr>
              </a:lstStyle>
              <a:p>
                <a:pPr/>
                <a:r>
                  <a:t>Texto</a:t>
                </a:r>
              </a:p>
            </p:txBody>
          </p:sp>
          <p:sp>
            <p:nvSpPr>
              <p:cNvPr id="263" name="Straight Connector 41"/>
              <p:cNvSpPr/>
              <p:nvPr/>
            </p:nvSpPr>
            <p:spPr>
              <a:xfrm>
                <a:off x="-1" y="1330532"/>
                <a:ext cx="418946"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grpSp>
        <p:grpSp>
          <p:nvGrpSpPr>
            <p:cNvPr id="268" name="Group 9"/>
            <p:cNvGrpSpPr/>
            <p:nvPr/>
          </p:nvGrpSpPr>
          <p:grpSpPr>
            <a:xfrm>
              <a:off x="2398693" y="3600818"/>
              <a:ext cx="1688279" cy="1332245"/>
              <a:chOff x="-1" y="0"/>
              <a:chExt cx="1688277" cy="1332244"/>
            </a:xfrm>
          </p:grpSpPr>
          <p:sp>
            <p:nvSpPr>
              <p:cNvPr id="265" name="TextBox 39"/>
              <p:cNvSpPr txBox="1"/>
              <p:nvPr/>
            </p:nvSpPr>
            <p:spPr>
              <a:xfrm>
                <a:off x="-2" y="-1"/>
                <a:ext cx="1623735" cy="554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434343"/>
                    </a:solidFill>
                    <a:latin typeface="Arial"/>
                    <a:ea typeface="Arial"/>
                    <a:cs typeface="Arial"/>
                    <a:sym typeface="Arial"/>
                  </a:defRPr>
                </a:lvl1pPr>
              </a:lstStyle>
              <a:p>
                <a:pPr/>
                <a:r>
                  <a:t>Rum eiusapero et ma nem am ipsam et labor ma sus, ut fugitaolorere dolo di omnimincte vid utem et unt.</a:t>
                </a:r>
              </a:p>
            </p:txBody>
          </p:sp>
          <p:sp>
            <p:nvSpPr>
              <p:cNvPr id="266" name="TextBox 40"/>
              <p:cNvSpPr txBox="1"/>
              <p:nvPr/>
            </p:nvSpPr>
            <p:spPr>
              <a:xfrm>
                <a:off x="-2" y="981062"/>
                <a:ext cx="1688279" cy="1355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i="1" sz="1000">
                    <a:solidFill>
                      <a:schemeClr val="accent2"/>
                    </a:solidFill>
                    <a:latin typeface="Arial"/>
                    <a:ea typeface="Arial"/>
                    <a:cs typeface="Arial"/>
                    <a:sym typeface="Arial"/>
                  </a:defRPr>
                </a:lvl1pPr>
              </a:lstStyle>
              <a:p>
                <a:pPr/>
                <a:r>
                  <a:t>Texto</a:t>
                </a:r>
              </a:p>
            </p:txBody>
          </p:sp>
          <p:sp>
            <p:nvSpPr>
              <p:cNvPr id="267" name="Straight Connector 44"/>
              <p:cNvSpPr/>
              <p:nvPr/>
            </p:nvSpPr>
            <p:spPr>
              <a:xfrm>
                <a:off x="-1" y="1332242"/>
                <a:ext cx="418945"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grpSp>
        <p:grpSp>
          <p:nvGrpSpPr>
            <p:cNvPr id="272" name="Group 21"/>
            <p:cNvGrpSpPr/>
            <p:nvPr/>
          </p:nvGrpSpPr>
          <p:grpSpPr>
            <a:xfrm>
              <a:off x="5164250" y="3544837"/>
              <a:ext cx="1688279" cy="1332245"/>
              <a:chOff x="-1" y="0"/>
              <a:chExt cx="1688277" cy="1332244"/>
            </a:xfrm>
          </p:grpSpPr>
          <p:sp>
            <p:nvSpPr>
              <p:cNvPr id="269" name="TextBox 42"/>
              <p:cNvSpPr txBox="1"/>
              <p:nvPr/>
            </p:nvSpPr>
            <p:spPr>
              <a:xfrm>
                <a:off x="-2" y="-1"/>
                <a:ext cx="1623735" cy="554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434343"/>
                    </a:solidFill>
                    <a:latin typeface="Arial"/>
                    <a:ea typeface="Arial"/>
                    <a:cs typeface="Arial"/>
                    <a:sym typeface="Arial"/>
                  </a:defRPr>
                </a:lvl1pPr>
              </a:lstStyle>
              <a:p>
                <a:pPr/>
                <a:r>
                  <a:t>Rum eiusapero et ma nem am ipsam et labor ma sus, ut fugitaolorere dolo di omnimincte vid utem et unt.</a:t>
                </a:r>
              </a:p>
            </p:txBody>
          </p:sp>
          <p:sp>
            <p:nvSpPr>
              <p:cNvPr id="270" name="TextBox 43"/>
              <p:cNvSpPr txBox="1"/>
              <p:nvPr/>
            </p:nvSpPr>
            <p:spPr>
              <a:xfrm>
                <a:off x="-2" y="981062"/>
                <a:ext cx="1688279" cy="1355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i="1" sz="1000">
                    <a:solidFill>
                      <a:schemeClr val="accent4"/>
                    </a:solidFill>
                    <a:latin typeface="Arial"/>
                    <a:ea typeface="Arial"/>
                    <a:cs typeface="Arial"/>
                    <a:sym typeface="Arial"/>
                  </a:defRPr>
                </a:lvl1pPr>
              </a:lstStyle>
              <a:p>
                <a:pPr/>
                <a:r>
                  <a:t>Texto</a:t>
                </a:r>
              </a:p>
            </p:txBody>
          </p:sp>
          <p:sp>
            <p:nvSpPr>
              <p:cNvPr id="271" name="Straight Connector 47"/>
              <p:cNvSpPr/>
              <p:nvPr/>
            </p:nvSpPr>
            <p:spPr>
              <a:xfrm>
                <a:off x="-1" y="1332242"/>
                <a:ext cx="418945"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grpSp>
        <p:grpSp>
          <p:nvGrpSpPr>
            <p:cNvPr id="276" name="Group 27"/>
            <p:cNvGrpSpPr/>
            <p:nvPr/>
          </p:nvGrpSpPr>
          <p:grpSpPr>
            <a:xfrm>
              <a:off x="7520794" y="2454753"/>
              <a:ext cx="1688280" cy="1330535"/>
              <a:chOff x="-1" y="0"/>
              <a:chExt cx="1688279" cy="1330533"/>
            </a:xfrm>
          </p:grpSpPr>
          <p:sp>
            <p:nvSpPr>
              <p:cNvPr id="273" name="TextBox 45"/>
              <p:cNvSpPr txBox="1"/>
              <p:nvPr/>
            </p:nvSpPr>
            <p:spPr>
              <a:xfrm>
                <a:off x="-1" y="-1"/>
                <a:ext cx="1623736" cy="554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sz="1000">
                    <a:solidFill>
                      <a:srgbClr val="434343"/>
                    </a:solidFill>
                    <a:latin typeface="Arial"/>
                    <a:ea typeface="Arial"/>
                    <a:cs typeface="Arial"/>
                    <a:sym typeface="Arial"/>
                  </a:defRPr>
                </a:lvl1pPr>
              </a:lstStyle>
              <a:p>
                <a:pPr/>
                <a:r>
                  <a:t>Rum eiusapero et ma nem am ipsam et labor ma sus, ut fugitaolorere dolo di omnimincte vid utem et unt.</a:t>
                </a:r>
              </a:p>
            </p:txBody>
          </p:sp>
          <p:sp>
            <p:nvSpPr>
              <p:cNvPr id="274" name="TextBox 46"/>
              <p:cNvSpPr txBox="1"/>
              <p:nvPr/>
            </p:nvSpPr>
            <p:spPr>
              <a:xfrm>
                <a:off x="-2" y="981062"/>
                <a:ext cx="1688281" cy="1355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defRPr i="1" sz="1000">
                    <a:solidFill>
                      <a:schemeClr val="accent5"/>
                    </a:solidFill>
                    <a:latin typeface="Arial"/>
                    <a:ea typeface="Arial"/>
                    <a:cs typeface="Arial"/>
                    <a:sym typeface="Arial"/>
                  </a:defRPr>
                </a:lvl1pPr>
              </a:lstStyle>
              <a:p>
                <a:pPr/>
                <a:r>
                  <a:t>Texto</a:t>
                </a:r>
              </a:p>
            </p:txBody>
          </p:sp>
          <p:sp>
            <p:nvSpPr>
              <p:cNvPr id="275" name="Straight Connector 51"/>
              <p:cNvSpPr/>
              <p:nvPr/>
            </p:nvSpPr>
            <p:spPr>
              <a:xfrm>
                <a:off x="-1" y="1330532"/>
                <a:ext cx="418945" cy="2"/>
              </a:xfrm>
              <a:prstGeom prst="line">
                <a:avLst/>
              </a:prstGeom>
              <a:noFill/>
              <a:ln w="28575" cap="flat">
                <a:solidFill>
                  <a:srgbClr val="939393"/>
                </a:solidFill>
                <a:prstDash val="solid"/>
                <a:miter lim="800000"/>
              </a:ln>
              <a:effectLst/>
            </p:spPr>
            <p:txBody>
              <a:bodyPr wrap="square" lIns="45718" tIns="45718" rIns="45718" bIns="45718" numCol="1" anchor="t">
                <a:noAutofit/>
              </a:bodyPr>
              <a:lstStyle/>
              <a:p>
                <a:pPr/>
              </a:p>
            </p:txBody>
          </p:sp>
        </p:grpSp>
      </p:grpSp>
      <p:sp>
        <p:nvSpPr>
          <p:cNvPr id="278" name="Título 1"/>
          <p:cNvSpPr txBox="1"/>
          <p:nvPr>
            <p:ph type="title"/>
          </p:nvPr>
        </p:nvSpPr>
        <p:spPr>
          <a:xfrm>
            <a:off x="592547" y="187686"/>
            <a:ext cx="9772771" cy="879931"/>
          </a:xfrm>
          <a:prstGeom prst="rect">
            <a:avLst/>
          </a:prstGeom>
        </p:spPr>
        <p:txBody>
          <a:bodyPr/>
          <a:lstStyle/>
          <a:p>
            <a:pPr/>
            <a:r>
              <a:t>Título Diapositiva con Gráfico Estadístico o Diagrama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78"/>
                                        </p:tgtEl>
                                        <p:attrNameLst>
                                          <p:attrName>style.visibility</p:attrName>
                                        </p:attrNameLst>
                                      </p:cBhvr>
                                      <p:to>
                                        <p:strVal val="visible"/>
                                      </p:to>
                                    </p:set>
                                    <p:animEffect filter="fade" transition="in">
                                      <p:cBhvr>
                                        <p:cTn id="7" dur="5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AutoShape 22"/>
          <p:cNvSpPr/>
          <p:nvPr/>
        </p:nvSpPr>
        <p:spPr>
          <a:xfrm>
            <a:off x="4298289" y="2084950"/>
            <a:ext cx="8399403" cy="3689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ubicBezTo>
                  <a:pt x="0" y="21600"/>
                  <a:pt x="0" y="0"/>
                  <a:pt x="0" y="0"/>
                </a:cubicBezTo>
                <a:close/>
              </a:path>
            </a:pathLst>
          </a:custGeom>
          <a:solidFill>
            <a:srgbClr val="FD8C00"/>
          </a:solidFill>
          <a:ln w="12700">
            <a:miter lim="400000"/>
          </a:ln>
        </p:spPr>
        <p:txBody>
          <a:bodyPr lIns="45718" tIns="45718" rIns="45718" bIns="45718" anchor="ctr"/>
          <a:lstStyle/>
          <a:p>
            <a:pPr algn="ctr">
              <a:defRPr sz="3000">
                <a:solidFill>
                  <a:srgbClr val="FFFFFF"/>
                </a:solidFill>
                <a:effectLst>
                  <a:outerShdw sx="100000" sy="100000" kx="0" ky="0" algn="b" rotWithShape="0" blurRad="38100" dist="38100" dir="2700000">
                    <a:srgbClr val="000000"/>
                  </a:outerShdw>
                </a:effectLst>
                <a:latin typeface="Gill Sans"/>
                <a:ea typeface="Gill Sans"/>
                <a:cs typeface="Gill Sans"/>
                <a:sym typeface="Gill Sans"/>
              </a:defRPr>
            </a:pPr>
          </a:p>
        </p:txBody>
      </p:sp>
      <p:sp>
        <p:nvSpPr>
          <p:cNvPr id="281" name="AutoShape 47"/>
          <p:cNvSpPr/>
          <p:nvPr/>
        </p:nvSpPr>
        <p:spPr>
          <a:xfrm>
            <a:off x="4207145" y="5690933"/>
            <a:ext cx="321938" cy="438994"/>
          </a:xfrm>
          <a:custGeom>
            <a:avLst/>
            <a:gdLst/>
            <a:ahLst/>
            <a:cxnLst>
              <a:cxn ang="0">
                <a:pos x="wd2" y="hd2"/>
              </a:cxn>
              <a:cxn ang="5400000">
                <a:pos x="wd2" y="hd2"/>
              </a:cxn>
              <a:cxn ang="10800000">
                <a:pos x="wd2" y="hd2"/>
              </a:cxn>
              <a:cxn ang="16200000">
                <a:pos x="wd2" y="hd2"/>
              </a:cxn>
            </a:cxnLst>
            <a:rect l="0" t="0" r="r" b="b"/>
            <a:pathLst>
              <a:path w="21600" h="21398" fill="norm" stroke="1" extrusionOk="0">
                <a:moveTo>
                  <a:pt x="2699" y="12125"/>
                </a:moveTo>
                <a:lnTo>
                  <a:pt x="10800" y="12125"/>
                </a:lnTo>
                <a:cubicBezTo>
                  <a:pt x="11342" y="12125"/>
                  <a:pt x="11782" y="12445"/>
                  <a:pt x="11782" y="12839"/>
                </a:cubicBezTo>
                <a:lnTo>
                  <a:pt x="11782" y="18065"/>
                </a:lnTo>
                <a:lnTo>
                  <a:pt x="18901" y="9273"/>
                </a:lnTo>
                <a:lnTo>
                  <a:pt x="10800" y="9273"/>
                </a:lnTo>
                <a:cubicBezTo>
                  <a:pt x="10258" y="9273"/>
                  <a:pt x="9818" y="8953"/>
                  <a:pt x="9818" y="8559"/>
                </a:cubicBezTo>
                <a:lnTo>
                  <a:pt x="9818" y="3333"/>
                </a:lnTo>
                <a:cubicBezTo>
                  <a:pt x="9818" y="3333"/>
                  <a:pt x="2699" y="12125"/>
                  <a:pt x="2699" y="12125"/>
                </a:cubicBezTo>
                <a:close/>
                <a:moveTo>
                  <a:pt x="9818" y="20684"/>
                </a:moveTo>
                <a:lnTo>
                  <a:pt x="9818" y="13552"/>
                </a:lnTo>
                <a:lnTo>
                  <a:pt x="982" y="13552"/>
                </a:lnTo>
                <a:cubicBezTo>
                  <a:pt x="440" y="13552"/>
                  <a:pt x="0" y="13233"/>
                  <a:pt x="0" y="12839"/>
                </a:cubicBezTo>
                <a:cubicBezTo>
                  <a:pt x="0" y="12712"/>
                  <a:pt x="47" y="12587"/>
                  <a:pt x="136" y="12477"/>
                </a:cubicBezTo>
                <a:lnTo>
                  <a:pt x="9954" y="352"/>
                </a:lnTo>
                <a:cubicBezTo>
                  <a:pt x="10229" y="12"/>
                  <a:pt x="10830" y="-101"/>
                  <a:pt x="11298" y="99"/>
                </a:cubicBezTo>
                <a:cubicBezTo>
                  <a:pt x="11598" y="227"/>
                  <a:pt x="11782" y="461"/>
                  <a:pt x="11782" y="714"/>
                </a:cubicBezTo>
                <a:lnTo>
                  <a:pt x="11782" y="7846"/>
                </a:lnTo>
                <a:lnTo>
                  <a:pt x="20618" y="7846"/>
                </a:lnTo>
                <a:cubicBezTo>
                  <a:pt x="21160" y="7846"/>
                  <a:pt x="21600" y="8165"/>
                  <a:pt x="21600" y="8559"/>
                </a:cubicBezTo>
                <a:cubicBezTo>
                  <a:pt x="21600" y="8686"/>
                  <a:pt x="21553" y="8811"/>
                  <a:pt x="21464" y="8921"/>
                </a:cubicBezTo>
                <a:lnTo>
                  <a:pt x="11646" y="21046"/>
                </a:lnTo>
                <a:cubicBezTo>
                  <a:pt x="11371" y="21386"/>
                  <a:pt x="10770" y="21499"/>
                  <a:pt x="10302" y="21299"/>
                </a:cubicBezTo>
                <a:cubicBezTo>
                  <a:pt x="10002" y="21171"/>
                  <a:pt x="9818" y="20937"/>
                  <a:pt x="9818" y="20684"/>
                </a:cubicBezTo>
                <a:close/>
              </a:path>
            </a:pathLst>
          </a:custGeom>
          <a:solidFill>
            <a:schemeClr val="accent4"/>
          </a:solidFill>
          <a:ln w="12700">
            <a:miter lim="400000"/>
          </a:ln>
        </p:spPr>
        <p:txBody>
          <a:bodyPr lIns="45718" tIns="45718" rIns="45718" bIns="45718" anchor="ctr"/>
          <a:lstStyle/>
          <a:p>
            <a:pPr algn="ctr">
              <a:defRPr sz="3000">
                <a:solidFill>
                  <a:schemeClr val="accent4"/>
                </a:solidFill>
                <a:effectLst>
                  <a:outerShdw sx="100000" sy="100000" kx="0" ky="0" algn="b" rotWithShape="0" blurRad="38100" dist="38100" dir="2700000">
                    <a:srgbClr val="000000"/>
                  </a:outerShdw>
                </a:effectLst>
                <a:latin typeface="Gill Sans"/>
                <a:ea typeface="Gill Sans"/>
                <a:cs typeface="Gill Sans"/>
                <a:sym typeface="Gill Sans"/>
              </a:defRPr>
            </a:pPr>
          </a:p>
        </p:txBody>
      </p:sp>
      <p:grpSp>
        <p:nvGrpSpPr>
          <p:cNvPr id="286" name="Group 20"/>
          <p:cNvGrpSpPr/>
          <p:nvPr/>
        </p:nvGrpSpPr>
        <p:grpSpPr>
          <a:xfrm>
            <a:off x="6123419" y="2691174"/>
            <a:ext cx="630448" cy="622999"/>
            <a:chOff x="0" y="0"/>
            <a:chExt cx="630446" cy="622997"/>
          </a:xfrm>
        </p:grpSpPr>
        <p:sp>
          <p:nvSpPr>
            <p:cNvPr id="282" name="AutoShape 21"/>
            <p:cNvSpPr/>
            <p:nvPr/>
          </p:nvSpPr>
          <p:spPr>
            <a:xfrm>
              <a:off x="451661" y="444189"/>
              <a:ext cx="178785"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sp>
          <p:nvSpPr>
            <p:cNvPr id="283" name="AutoShape 22"/>
            <p:cNvSpPr/>
            <p:nvPr/>
          </p:nvSpPr>
          <p:spPr>
            <a:xfrm>
              <a:off x="-1" y="444189"/>
              <a:ext cx="178786"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sp>
          <p:nvSpPr>
            <p:cNvPr id="284" name="AutoShape 23"/>
            <p:cNvSpPr/>
            <p:nvPr/>
          </p:nvSpPr>
          <p:spPr>
            <a:xfrm>
              <a:off x="451661" y="-1"/>
              <a:ext cx="178785"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sp>
          <p:nvSpPr>
            <p:cNvPr id="285" name="AutoShape 24"/>
            <p:cNvSpPr/>
            <p:nvPr/>
          </p:nvSpPr>
          <p:spPr>
            <a:xfrm>
              <a:off x="-1" y="-1"/>
              <a:ext cx="178786"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grpSp>
      <p:sp>
        <p:nvSpPr>
          <p:cNvPr id="287" name="AutoShape 49"/>
          <p:cNvSpPr/>
          <p:nvPr/>
        </p:nvSpPr>
        <p:spPr>
          <a:xfrm>
            <a:off x="6252397" y="2858466"/>
            <a:ext cx="364502" cy="315025"/>
          </a:xfrm>
          <a:custGeom>
            <a:avLst/>
            <a:gdLst/>
            <a:ahLst/>
            <a:cxnLst>
              <a:cxn ang="0">
                <a:pos x="wd2" y="hd2"/>
              </a:cxn>
              <a:cxn ang="5400000">
                <a:pos x="wd2" y="hd2"/>
              </a:cxn>
              <a:cxn ang="10800000">
                <a:pos x="wd2" y="hd2"/>
              </a:cxn>
              <a:cxn ang="16200000">
                <a:pos x="wd2" y="hd2"/>
              </a:cxn>
            </a:cxnLst>
            <a:rect l="0" t="0" r="r" b="b"/>
            <a:pathLst>
              <a:path w="21526" h="21600" fill="norm" stroke="1" extrusionOk="0">
                <a:moveTo>
                  <a:pt x="21308" y="10556"/>
                </a:moveTo>
                <a:lnTo>
                  <a:pt x="18439" y="13879"/>
                </a:lnTo>
                <a:cubicBezTo>
                  <a:pt x="18159" y="14204"/>
                  <a:pt x="17705" y="14204"/>
                  <a:pt x="17424" y="13879"/>
                </a:cubicBezTo>
                <a:lnTo>
                  <a:pt x="14555" y="10556"/>
                </a:lnTo>
                <a:cubicBezTo>
                  <a:pt x="14271" y="10238"/>
                  <a:pt x="14263" y="9712"/>
                  <a:pt x="14538" y="9382"/>
                </a:cubicBezTo>
                <a:cubicBezTo>
                  <a:pt x="14813" y="9052"/>
                  <a:pt x="15267" y="9042"/>
                  <a:pt x="15552" y="9361"/>
                </a:cubicBezTo>
                <a:cubicBezTo>
                  <a:pt x="15558" y="9368"/>
                  <a:pt x="15564" y="9375"/>
                  <a:pt x="15570" y="9382"/>
                </a:cubicBezTo>
                <a:lnTo>
                  <a:pt x="17214" y="11287"/>
                </a:lnTo>
                <a:lnTo>
                  <a:pt x="17214" y="10800"/>
                </a:lnTo>
                <a:cubicBezTo>
                  <a:pt x="17214" y="5753"/>
                  <a:pt x="13682" y="1662"/>
                  <a:pt x="9324" y="1662"/>
                </a:cubicBezTo>
                <a:cubicBezTo>
                  <a:pt x="4967" y="1662"/>
                  <a:pt x="1435" y="5753"/>
                  <a:pt x="1435" y="10800"/>
                </a:cubicBezTo>
                <a:cubicBezTo>
                  <a:pt x="1435" y="15847"/>
                  <a:pt x="4967" y="19938"/>
                  <a:pt x="9324" y="19938"/>
                </a:cubicBezTo>
                <a:cubicBezTo>
                  <a:pt x="9720" y="19938"/>
                  <a:pt x="10042" y="20310"/>
                  <a:pt x="10042" y="20769"/>
                </a:cubicBezTo>
                <a:cubicBezTo>
                  <a:pt x="10042" y="21228"/>
                  <a:pt x="9720" y="21600"/>
                  <a:pt x="9324" y="21600"/>
                </a:cubicBezTo>
                <a:cubicBezTo>
                  <a:pt x="4175" y="21600"/>
                  <a:pt x="0" y="16765"/>
                  <a:pt x="0" y="10800"/>
                </a:cubicBezTo>
                <a:cubicBezTo>
                  <a:pt x="0" y="4835"/>
                  <a:pt x="4175" y="0"/>
                  <a:pt x="9324" y="0"/>
                </a:cubicBezTo>
                <a:cubicBezTo>
                  <a:pt x="14474" y="0"/>
                  <a:pt x="18649" y="4835"/>
                  <a:pt x="18649" y="10800"/>
                </a:cubicBezTo>
                <a:lnTo>
                  <a:pt x="18649" y="11287"/>
                </a:lnTo>
                <a:lnTo>
                  <a:pt x="20293" y="9382"/>
                </a:lnTo>
                <a:cubicBezTo>
                  <a:pt x="20568" y="9052"/>
                  <a:pt x="21022" y="9043"/>
                  <a:pt x="21307" y="9362"/>
                </a:cubicBezTo>
                <a:cubicBezTo>
                  <a:pt x="21592" y="9680"/>
                  <a:pt x="21600" y="10206"/>
                  <a:pt x="21325" y="10536"/>
                </a:cubicBezTo>
                <a:cubicBezTo>
                  <a:pt x="21319" y="10543"/>
                  <a:pt x="21313" y="10550"/>
                  <a:pt x="21307" y="10557"/>
                </a:cubicBezTo>
                <a:cubicBezTo>
                  <a:pt x="21307" y="10557"/>
                  <a:pt x="21308" y="10556"/>
                  <a:pt x="21308" y="10556"/>
                </a:cubicBezTo>
                <a:close/>
              </a:path>
            </a:pathLst>
          </a:custGeom>
          <a:solidFill>
            <a:srgbClr val="FFFFFF"/>
          </a:solidFill>
          <a:ln w="12700">
            <a:miter lim="400000"/>
          </a:ln>
        </p:spPr>
        <p:txBody>
          <a:bodyPr lIns="45718" tIns="45718" rIns="45718" bIns="45718" anchor="ctr"/>
          <a:lstStyle/>
          <a:p>
            <a:pPr algn="ctr">
              <a:defRPr sz="3000">
                <a:solidFill>
                  <a:srgbClr val="FFFFFF"/>
                </a:solidFill>
                <a:effectLst>
                  <a:outerShdw sx="100000" sy="100000" kx="0" ky="0" algn="b" rotWithShape="0" blurRad="38100" dist="38100" dir="2700000">
                    <a:srgbClr val="000000"/>
                  </a:outerShdw>
                </a:effectLst>
                <a:latin typeface="Gill Sans"/>
                <a:ea typeface="Gill Sans"/>
                <a:cs typeface="Gill Sans"/>
                <a:sym typeface="Gill Sans"/>
              </a:defRPr>
            </a:pPr>
          </a:p>
        </p:txBody>
      </p:sp>
      <p:sp>
        <p:nvSpPr>
          <p:cNvPr id="288" name="Rectangle 57"/>
          <p:cNvSpPr txBox="1"/>
          <p:nvPr/>
        </p:nvSpPr>
        <p:spPr>
          <a:xfrm>
            <a:off x="7051298" y="2610403"/>
            <a:ext cx="3940177" cy="736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a:defRPr sz="2000">
                <a:solidFill>
                  <a:srgbClr val="FFFFFF"/>
                </a:solidFill>
                <a:latin typeface="Arial"/>
                <a:ea typeface="Arial"/>
                <a:cs typeface="Arial"/>
                <a:sym typeface="Arial"/>
              </a:defRPr>
            </a:pPr>
            <a:r>
              <a:t>Lorem ipsum dolor sit amet, consectetur adipiscing elit</a:t>
            </a:r>
            <a:r>
              <a:rPr sz="2400">
                <a:latin typeface="Nunito Sans Regular"/>
                <a:ea typeface="Nunito Sans Regular"/>
                <a:cs typeface="Nunito Sans Regular"/>
                <a:sym typeface="Nunito Sans Regular"/>
              </a:rPr>
              <a:t>. </a:t>
            </a:r>
          </a:p>
        </p:txBody>
      </p:sp>
      <p:sp>
        <p:nvSpPr>
          <p:cNvPr id="289" name="Rectangle 57"/>
          <p:cNvSpPr txBox="1"/>
          <p:nvPr/>
        </p:nvSpPr>
        <p:spPr>
          <a:xfrm>
            <a:off x="7051295" y="3591140"/>
            <a:ext cx="3940178" cy="736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a:defRPr sz="2000">
                <a:solidFill>
                  <a:srgbClr val="FFFFFF"/>
                </a:solidFill>
                <a:latin typeface="Arial"/>
                <a:ea typeface="Arial"/>
                <a:cs typeface="Arial"/>
                <a:sym typeface="Arial"/>
              </a:defRPr>
            </a:pPr>
            <a:r>
              <a:t>Lorem ipsum dolor sit amet, consectetur adipiscing elit</a:t>
            </a:r>
            <a:r>
              <a:rPr sz="2400">
                <a:latin typeface="Nunito Sans Regular"/>
                <a:ea typeface="Nunito Sans Regular"/>
                <a:cs typeface="Nunito Sans Regular"/>
                <a:sym typeface="Nunito Sans Regular"/>
              </a:rPr>
              <a:t>. </a:t>
            </a:r>
          </a:p>
        </p:txBody>
      </p:sp>
      <p:sp>
        <p:nvSpPr>
          <p:cNvPr id="290" name="Rectangle 57"/>
          <p:cNvSpPr txBox="1"/>
          <p:nvPr/>
        </p:nvSpPr>
        <p:spPr>
          <a:xfrm>
            <a:off x="7051295" y="4521710"/>
            <a:ext cx="3940177" cy="736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a:defRPr sz="2000">
                <a:solidFill>
                  <a:srgbClr val="FFFFFF"/>
                </a:solidFill>
                <a:latin typeface="Arial"/>
                <a:ea typeface="Arial"/>
                <a:cs typeface="Arial"/>
                <a:sym typeface="Arial"/>
              </a:defRPr>
            </a:pPr>
            <a:r>
              <a:t>Lorem ipsum dolor sit amet, consectetur adipiscing elit</a:t>
            </a:r>
            <a:r>
              <a:rPr sz="2400">
                <a:latin typeface="Nunito Sans Regular"/>
                <a:ea typeface="Nunito Sans Regular"/>
                <a:cs typeface="Nunito Sans Regular"/>
                <a:sym typeface="Nunito Sans Regular"/>
              </a:rPr>
              <a:t>. </a:t>
            </a:r>
          </a:p>
        </p:txBody>
      </p:sp>
      <p:grpSp>
        <p:nvGrpSpPr>
          <p:cNvPr id="295" name="Group 20"/>
          <p:cNvGrpSpPr/>
          <p:nvPr/>
        </p:nvGrpSpPr>
        <p:grpSpPr>
          <a:xfrm>
            <a:off x="6121071" y="3603222"/>
            <a:ext cx="630448" cy="622999"/>
            <a:chOff x="0" y="0"/>
            <a:chExt cx="630446" cy="622997"/>
          </a:xfrm>
        </p:grpSpPr>
        <p:sp>
          <p:nvSpPr>
            <p:cNvPr id="291" name="AutoShape 21"/>
            <p:cNvSpPr/>
            <p:nvPr/>
          </p:nvSpPr>
          <p:spPr>
            <a:xfrm>
              <a:off x="451661" y="444189"/>
              <a:ext cx="178785"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sp>
          <p:nvSpPr>
            <p:cNvPr id="292" name="AutoShape 22"/>
            <p:cNvSpPr/>
            <p:nvPr/>
          </p:nvSpPr>
          <p:spPr>
            <a:xfrm>
              <a:off x="-1" y="444189"/>
              <a:ext cx="178786"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sp>
          <p:nvSpPr>
            <p:cNvPr id="293" name="AutoShape 23"/>
            <p:cNvSpPr/>
            <p:nvPr/>
          </p:nvSpPr>
          <p:spPr>
            <a:xfrm>
              <a:off x="451661" y="-1"/>
              <a:ext cx="178785"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sp>
          <p:nvSpPr>
            <p:cNvPr id="294" name="AutoShape 24"/>
            <p:cNvSpPr/>
            <p:nvPr/>
          </p:nvSpPr>
          <p:spPr>
            <a:xfrm>
              <a:off x="-1" y="-1"/>
              <a:ext cx="178786"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grpSp>
      <p:sp>
        <p:nvSpPr>
          <p:cNvPr id="296" name="AutoShape 49"/>
          <p:cNvSpPr/>
          <p:nvPr/>
        </p:nvSpPr>
        <p:spPr>
          <a:xfrm>
            <a:off x="6250049" y="3770514"/>
            <a:ext cx="364503" cy="315024"/>
          </a:xfrm>
          <a:custGeom>
            <a:avLst/>
            <a:gdLst/>
            <a:ahLst/>
            <a:cxnLst>
              <a:cxn ang="0">
                <a:pos x="wd2" y="hd2"/>
              </a:cxn>
              <a:cxn ang="5400000">
                <a:pos x="wd2" y="hd2"/>
              </a:cxn>
              <a:cxn ang="10800000">
                <a:pos x="wd2" y="hd2"/>
              </a:cxn>
              <a:cxn ang="16200000">
                <a:pos x="wd2" y="hd2"/>
              </a:cxn>
            </a:cxnLst>
            <a:rect l="0" t="0" r="r" b="b"/>
            <a:pathLst>
              <a:path w="21526" h="21600" fill="norm" stroke="1" extrusionOk="0">
                <a:moveTo>
                  <a:pt x="21308" y="10556"/>
                </a:moveTo>
                <a:lnTo>
                  <a:pt x="18439" y="13879"/>
                </a:lnTo>
                <a:cubicBezTo>
                  <a:pt x="18159" y="14204"/>
                  <a:pt x="17705" y="14204"/>
                  <a:pt x="17424" y="13879"/>
                </a:cubicBezTo>
                <a:lnTo>
                  <a:pt x="14555" y="10556"/>
                </a:lnTo>
                <a:cubicBezTo>
                  <a:pt x="14271" y="10238"/>
                  <a:pt x="14263" y="9712"/>
                  <a:pt x="14538" y="9382"/>
                </a:cubicBezTo>
                <a:cubicBezTo>
                  <a:pt x="14813" y="9052"/>
                  <a:pt x="15267" y="9042"/>
                  <a:pt x="15552" y="9361"/>
                </a:cubicBezTo>
                <a:cubicBezTo>
                  <a:pt x="15558" y="9368"/>
                  <a:pt x="15564" y="9375"/>
                  <a:pt x="15570" y="9382"/>
                </a:cubicBezTo>
                <a:lnTo>
                  <a:pt x="17214" y="11287"/>
                </a:lnTo>
                <a:lnTo>
                  <a:pt x="17214" y="10800"/>
                </a:lnTo>
                <a:cubicBezTo>
                  <a:pt x="17214" y="5753"/>
                  <a:pt x="13682" y="1662"/>
                  <a:pt x="9324" y="1662"/>
                </a:cubicBezTo>
                <a:cubicBezTo>
                  <a:pt x="4967" y="1662"/>
                  <a:pt x="1435" y="5753"/>
                  <a:pt x="1435" y="10800"/>
                </a:cubicBezTo>
                <a:cubicBezTo>
                  <a:pt x="1435" y="15847"/>
                  <a:pt x="4967" y="19938"/>
                  <a:pt x="9324" y="19938"/>
                </a:cubicBezTo>
                <a:cubicBezTo>
                  <a:pt x="9720" y="19938"/>
                  <a:pt x="10042" y="20310"/>
                  <a:pt x="10042" y="20769"/>
                </a:cubicBezTo>
                <a:cubicBezTo>
                  <a:pt x="10042" y="21228"/>
                  <a:pt x="9720" y="21600"/>
                  <a:pt x="9324" y="21600"/>
                </a:cubicBezTo>
                <a:cubicBezTo>
                  <a:pt x="4175" y="21600"/>
                  <a:pt x="0" y="16765"/>
                  <a:pt x="0" y="10800"/>
                </a:cubicBezTo>
                <a:cubicBezTo>
                  <a:pt x="0" y="4835"/>
                  <a:pt x="4175" y="0"/>
                  <a:pt x="9324" y="0"/>
                </a:cubicBezTo>
                <a:cubicBezTo>
                  <a:pt x="14474" y="0"/>
                  <a:pt x="18649" y="4835"/>
                  <a:pt x="18649" y="10800"/>
                </a:cubicBezTo>
                <a:lnTo>
                  <a:pt x="18649" y="11287"/>
                </a:lnTo>
                <a:lnTo>
                  <a:pt x="20293" y="9382"/>
                </a:lnTo>
                <a:cubicBezTo>
                  <a:pt x="20568" y="9052"/>
                  <a:pt x="21022" y="9043"/>
                  <a:pt x="21307" y="9362"/>
                </a:cubicBezTo>
                <a:cubicBezTo>
                  <a:pt x="21592" y="9680"/>
                  <a:pt x="21600" y="10206"/>
                  <a:pt x="21325" y="10536"/>
                </a:cubicBezTo>
                <a:cubicBezTo>
                  <a:pt x="21319" y="10543"/>
                  <a:pt x="21313" y="10550"/>
                  <a:pt x="21307" y="10557"/>
                </a:cubicBezTo>
                <a:cubicBezTo>
                  <a:pt x="21307" y="10557"/>
                  <a:pt x="21308" y="10556"/>
                  <a:pt x="21308" y="10556"/>
                </a:cubicBezTo>
                <a:close/>
              </a:path>
            </a:pathLst>
          </a:custGeom>
          <a:solidFill>
            <a:srgbClr val="FFFFFF"/>
          </a:solidFill>
          <a:ln w="12700">
            <a:miter lim="400000"/>
          </a:ln>
        </p:spPr>
        <p:txBody>
          <a:bodyPr lIns="45718" tIns="45718" rIns="45718" bIns="45718" anchor="ctr"/>
          <a:lstStyle/>
          <a:p>
            <a:pPr algn="ctr">
              <a:defRPr sz="3000">
                <a:solidFill>
                  <a:srgbClr val="FFFFFF"/>
                </a:solidFill>
                <a:effectLst>
                  <a:outerShdw sx="100000" sy="100000" kx="0" ky="0" algn="b" rotWithShape="0" blurRad="38100" dist="38100" dir="2700000">
                    <a:srgbClr val="000000"/>
                  </a:outerShdw>
                </a:effectLst>
                <a:latin typeface="Gill Sans"/>
                <a:ea typeface="Gill Sans"/>
                <a:cs typeface="Gill Sans"/>
                <a:sym typeface="Gill Sans"/>
              </a:defRPr>
            </a:pPr>
          </a:p>
        </p:txBody>
      </p:sp>
      <p:grpSp>
        <p:nvGrpSpPr>
          <p:cNvPr id="301" name="Group 20"/>
          <p:cNvGrpSpPr/>
          <p:nvPr/>
        </p:nvGrpSpPr>
        <p:grpSpPr>
          <a:xfrm>
            <a:off x="6121071" y="4573905"/>
            <a:ext cx="630448" cy="622999"/>
            <a:chOff x="0" y="0"/>
            <a:chExt cx="630446" cy="622997"/>
          </a:xfrm>
        </p:grpSpPr>
        <p:sp>
          <p:nvSpPr>
            <p:cNvPr id="297" name="AutoShape 21"/>
            <p:cNvSpPr/>
            <p:nvPr/>
          </p:nvSpPr>
          <p:spPr>
            <a:xfrm>
              <a:off x="451661" y="444189"/>
              <a:ext cx="178785"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sp>
          <p:nvSpPr>
            <p:cNvPr id="298" name="AutoShape 22"/>
            <p:cNvSpPr/>
            <p:nvPr/>
          </p:nvSpPr>
          <p:spPr>
            <a:xfrm>
              <a:off x="-1" y="444189"/>
              <a:ext cx="178786"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sp>
          <p:nvSpPr>
            <p:cNvPr id="299" name="AutoShape 23"/>
            <p:cNvSpPr/>
            <p:nvPr/>
          </p:nvSpPr>
          <p:spPr>
            <a:xfrm>
              <a:off x="451661" y="-1"/>
              <a:ext cx="178785"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sp>
          <p:nvSpPr>
            <p:cNvPr id="300" name="AutoShape 24"/>
            <p:cNvSpPr/>
            <p:nvPr/>
          </p:nvSpPr>
          <p:spPr>
            <a:xfrm>
              <a:off x="-1" y="-1"/>
              <a:ext cx="178786" cy="178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noFill/>
            <a:ln w="50800" cap="flat">
              <a:solidFill>
                <a:srgbClr val="FFFF00"/>
              </a:solidFill>
              <a:prstDash val="solid"/>
              <a:miter lim="400000"/>
            </a:ln>
            <a:effectLst/>
          </p:spPr>
          <p:txBody>
            <a:bodyPr wrap="square" lIns="45718" tIns="45718" rIns="45718" bIns="45718" numCol="1" anchor="ctr">
              <a:noAutofit/>
            </a:bodyPr>
            <a:lstStyle/>
            <a:p>
              <a:pPr algn="ctr">
                <a:defRPr sz="3000">
                  <a:solidFill>
                    <a:srgbClr val="FFFFFF"/>
                  </a:solidFill>
                  <a:effectLst>
                    <a:outerShdw sx="100000" sy="100000" kx="0" ky="0" algn="b" rotWithShape="0" blurRad="38100" dist="38100" dir="2700000">
                      <a:srgbClr val="C0C0C0"/>
                    </a:outerShdw>
                  </a:effectLst>
                  <a:latin typeface="Gill Sans"/>
                  <a:ea typeface="Gill Sans"/>
                  <a:cs typeface="Gill Sans"/>
                  <a:sym typeface="Gill Sans"/>
                </a:defRPr>
              </a:pPr>
            </a:p>
          </p:txBody>
        </p:sp>
      </p:grpSp>
      <p:sp>
        <p:nvSpPr>
          <p:cNvPr id="302" name="AutoShape 49"/>
          <p:cNvSpPr/>
          <p:nvPr/>
        </p:nvSpPr>
        <p:spPr>
          <a:xfrm>
            <a:off x="6250051" y="4741197"/>
            <a:ext cx="364502" cy="315024"/>
          </a:xfrm>
          <a:custGeom>
            <a:avLst/>
            <a:gdLst/>
            <a:ahLst/>
            <a:cxnLst>
              <a:cxn ang="0">
                <a:pos x="wd2" y="hd2"/>
              </a:cxn>
              <a:cxn ang="5400000">
                <a:pos x="wd2" y="hd2"/>
              </a:cxn>
              <a:cxn ang="10800000">
                <a:pos x="wd2" y="hd2"/>
              </a:cxn>
              <a:cxn ang="16200000">
                <a:pos x="wd2" y="hd2"/>
              </a:cxn>
            </a:cxnLst>
            <a:rect l="0" t="0" r="r" b="b"/>
            <a:pathLst>
              <a:path w="21526" h="21600" fill="norm" stroke="1" extrusionOk="0">
                <a:moveTo>
                  <a:pt x="21308" y="10556"/>
                </a:moveTo>
                <a:lnTo>
                  <a:pt x="18439" y="13879"/>
                </a:lnTo>
                <a:cubicBezTo>
                  <a:pt x="18159" y="14204"/>
                  <a:pt x="17705" y="14204"/>
                  <a:pt x="17424" y="13879"/>
                </a:cubicBezTo>
                <a:lnTo>
                  <a:pt x="14555" y="10556"/>
                </a:lnTo>
                <a:cubicBezTo>
                  <a:pt x="14271" y="10238"/>
                  <a:pt x="14263" y="9712"/>
                  <a:pt x="14538" y="9382"/>
                </a:cubicBezTo>
                <a:cubicBezTo>
                  <a:pt x="14813" y="9052"/>
                  <a:pt x="15267" y="9042"/>
                  <a:pt x="15552" y="9361"/>
                </a:cubicBezTo>
                <a:cubicBezTo>
                  <a:pt x="15558" y="9368"/>
                  <a:pt x="15564" y="9375"/>
                  <a:pt x="15570" y="9382"/>
                </a:cubicBezTo>
                <a:lnTo>
                  <a:pt x="17214" y="11287"/>
                </a:lnTo>
                <a:lnTo>
                  <a:pt x="17214" y="10800"/>
                </a:lnTo>
                <a:cubicBezTo>
                  <a:pt x="17214" y="5753"/>
                  <a:pt x="13682" y="1662"/>
                  <a:pt x="9324" y="1662"/>
                </a:cubicBezTo>
                <a:cubicBezTo>
                  <a:pt x="4967" y="1662"/>
                  <a:pt x="1435" y="5753"/>
                  <a:pt x="1435" y="10800"/>
                </a:cubicBezTo>
                <a:cubicBezTo>
                  <a:pt x="1435" y="15847"/>
                  <a:pt x="4967" y="19938"/>
                  <a:pt x="9324" y="19938"/>
                </a:cubicBezTo>
                <a:cubicBezTo>
                  <a:pt x="9720" y="19938"/>
                  <a:pt x="10042" y="20310"/>
                  <a:pt x="10042" y="20769"/>
                </a:cubicBezTo>
                <a:cubicBezTo>
                  <a:pt x="10042" y="21228"/>
                  <a:pt x="9720" y="21600"/>
                  <a:pt x="9324" y="21600"/>
                </a:cubicBezTo>
                <a:cubicBezTo>
                  <a:pt x="4175" y="21600"/>
                  <a:pt x="0" y="16765"/>
                  <a:pt x="0" y="10800"/>
                </a:cubicBezTo>
                <a:cubicBezTo>
                  <a:pt x="0" y="4835"/>
                  <a:pt x="4175" y="0"/>
                  <a:pt x="9324" y="0"/>
                </a:cubicBezTo>
                <a:cubicBezTo>
                  <a:pt x="14474" y="0"/>
                  <a:pt x="18649" y="4835"/>
                  <a:pt x="18649" y="10800"/>
                </a:cubicBezTo>
                <a:lnTo>
                  <a:pt x="18649" y="11287"/>
                </a:lnTo>
                <a:lnTo>
                  <a:pt x="20293" y="9382"/>
                </a:lnTo>
                <a:cubicBezTo>
                  <a:pt x="20568" y="9052"/>
                  <a:pt x="21022" y="9043"/>
                  <a:pt x="21307" y="9362"/>
                </a:cubicBezTo>
                <a:cubicBezTo>
                  <a:pt x="21592" y="9680"/>
                  <a:pt x="21600" y="10206"/>
                  <a:pt x="21325" y="10536"/>
                </a:cubicBezTo>
                <a:cubicBezTo>
                  <a:pt x="21319" y="10543"/>
                  <a:pt x="21313" y="10550"/>
                  <a:pt x="21307" y="10557"/>
                </a:cubicBezTo>
                <a:cubicBezTo>
                  <a:pt x="21307" y="10557"/>
                  <a:pt x="21308" y="10556"/>
                  <a:pt x="21308" y="10556"/>
                </a:cubicBezTo>
                <a:close/>
              </a:path>
            </a:pathLst>
          </a:custGeom>
          <a:solidFill>
            <a:srgbClr val="FFFFFF"/>
          </a:solidFill>
          <a:ln w="12700">
            <a:miter lim="400000"/>
          </a:ln>
        </p:spPr>
        <p:txBody>
          <a:bodyPr lIns="45718" tIns="45718" rIns="45718" bIns="45718" anchor="ctr"/>
          <a:lstStyle/>
          <a:p>
            <a:pPr algn="ctr">
              <a:defRPr sz="3000">
                <a:solidFill>
                  <a:srgbClr val="FFFFFF"/>
                </a:solidFill>
                <a:effectLst>
                  <a:outerShdw sx="100000" sy="100000" kx="0" ky="0" algn="b" rotWithShape="0" blurRad="38100" dist="38100" dir="2700000">
                    <a:srgbClr val="000000"/>
                  </a:outerShdw>
                </a:effectLst>
                <a:latin typeface="Gill Sans"/>
                <a:ea typeface="Gill Sans"/>
                <a:cs typeface="Gill Sans"/>
                <a:sym typeface="Gill Sans"/>
              </a:defRPr>
            </a:pPr>
          </a:p>
        </p:txBody>
      </p:sp>
      <p:pic>
        <p:nvPicPr>
          <p:cNvPr id="303" name="AdobeStock_115211881.jpeg" descr="AdobeStock_115211881.jpeg"/>
          <p:cNvPicPr>
            <a:picLocks noChangeAspect="1"/>
          </p:cNvPicPr>
          <p:nvPr/>
        </p:nvPicPr>
        <p:blipFill>
          <a:blip r:embed="rId2">
            <a:extLst/>
          </a:blip>
          <a:srcRect l="10259" t="1" r="2541" b="0"/>
          <a:stretch>
            <a:fillRect/>
          </a:stretch>
        </p:blipFill>
        <p:spPr>
          <a:xfrm>
            <a:off x="-1438347" y="1322063"/>
            <a:ext cx="7259639" cy="5550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943" y="21600"/>
                </a:lnTo>
                <a:lnTo>
                  <a:pt x="17657" y="21600"/>
                </a:lnTo>
                <a:lnTo>
                  <a:pt x="21600" y="0"/>
                </a:lnTo>
                <a:lnTo>
                  <a:pt x="0" y="0"/>
                </a:lnTo>
                <a:close/>
              </a:path>
            </a:pathLst>
          </a:custGeom>
          <a:ln w="12700">
            <a:miter lim="400000"/>
          </a:ln>
        </p:spPr>
      </p:pic>
      <p:sp>
        <p:nvSpPr>
          <p:cNvPr id="304" name="Título 1"/>
          <p:cNvSpPr txBox="1"/>
          <p:nvPr>
            <p:ph type="title"/>
          </p:nvPr>
        </p:nvSpPr>
        <p:spPr>
          <a:xfrm>
            <a:off x="592547" y="187686"/>
            <a:ext cx="9772771" cy="879931"/>
          </a:xfrm>
          <a:prstGeom prst="rect">
            <a:avLst/>
          </a:prstGeom>
        </p:spPr>
        <p:txBody>
          <a:bodyPr/>
          <a:lstStyle>
            <a:lvl1pPr>
              <a:defRPr sz="3000"/>
            </a:lvl1pPr>
          </a:lstStyle>
          <a:p>
            <a:pPr/>
            <a:r>
              <a:t>Título Diapositiva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03"/>
                                        </p:tgtEl>
                                        <p:attrNameLst>
                                          <p:attrName>style.visibility</p:attrName>
                                        </p:attrNameLst>
                                      </p:cBhvr>
                                      <p:to>
                                        <p:strVal val="visible"/>
                                      </p:to>
                                    </p:set>
                                    <p:animEffect filter="fade" transition="in">
                                      <p:cBhvr>
                                        <p:cTn id="7" dur="500"/>
                                        <p:tgtEl>
                                          <p:spTgt spid="303"/>
                                        </p:tgtEl>
                                      </p:cBhvr>
                                    </p:animEffect>
                                  </p:childTnLst>
                                </p:cTn>
                              </p:par>
                            </p:childTnLst>
                          </p:cTn>
                        </p:par>
                        <p:par>
                          <p:cTn id="8" fill="hold">
                            <p:stCondLst>
                              <p:cond delay="500"/>
                            </p:stCondLst>
                            <p:childTnLst>
                              <p:par>
                                <p:cTn id="9" presetClass="entr" nodeType="afterEffect" presetSubtype="0" presetID="1" grpId="2" fill="hold">
                                  <p:stCondLst>
                                    <p:cond delay="0"/>
                                  </p:stCondLst>
                                  <p:iterate type="el" backwards="0">
                                    <p:tmAbs val="0"/>
                                  </p:iterate>
                                  <p:childTnLst>
                                    <p:set>
                                      <p:cBhvr>
                                        <p:cTn id="10" fill="hold"/>
                                        <p:tgtEl>
                                          <p:spTgt spid="281"/>
                                        </p:tgtEl>
                                        <p:attrNameLst>
                                          <p:attrName>style.visibility</p:attrName>
                                        </p:attrNameLst>
                                      </p:cBhvr>
                                      <p:to>
                                        <p:strVal val="visible"/>
                                      </p:to>
                                    </p:set>
                                  </p:childTnLst>
                                </p:cTn>
                              </p:par>
                            </p:childTnLst>
                          </p:cTn>
                        </p:par>
                        <p:par>
                          <p:cTn id="11" fill="hold">
                            <p:stCondLst>
                              <p:cond delay="500"/>
                            </p:stCondLst>
                            <p:childTnLst>
                              <p:par>
                                <p:cTn id="12" presetClass="entr" nodeType="afterEffect" presetSubtype="1" presetID="2" grpId="3" fill="hold">
                                  <p:stCondLst>
                                    <p:cond delay="0"/>
                                  </p:stCondLst>
                                  <p:iterate type="el" backwards="0">
                                    <p:tmAbs val="0"/>
                                  </p:iterate>
                                  <p:childTnLst>
                                    <p:set>
                                      <p:cBhvr>
                                        <p:cTn id="13" fill="hold"/>
                                        <p:tgtEl>
                                          <p:spTgt spid="280"/>
                                        </p:tgtEl>
                                        <p:attrNameLst>
                                          <p:attrName>style.visibility</p:attrName>
                                        </p:attrNameLst>
                                      </p:cBhvr>
                                      <p:to>
                                        <p:strVal val="visible"/>
                                      </p:to>
                                    </p:set>
                                    <p:anim calcmode="lin" valueType="num">
                                      <p:cBhvr>
                                        <p:cTn id="14" dur="1822" fill="hold"/>
                                        <p:tgtEl>
                                          <p:spTgt spid="280"/>
                                        </p:tgtEl>
                                        <p:attrNameLst>
                                          <p:attrName>ppt_x</p:attrName>
                                        </p:attrNameLst>
                                      </p:cBhvr>
                                      <p:tavLst>
                                        <p:tav tm="0">
                                          <p:val>
                                            <p:strVal val="#ppt_x"/>
                                          </p:val>
                                        </p:tav>
                                        <p:tav tm="100000">
                                          <p:val>
                                            <p:strVal val="#ppt_x"/>
                                          </p:val>
                                        </p:tav>
                                      </p:tavLst>
                                    </p:anim>
                                    <p:anim calcmode="lin" valueType="num">
                                      <p:cBhvr>
                                        <p:cTn id="15" dur="1822" fill="hold"/>
                                        <p:tgtEl>
                                          <p:spTgt spid="280"/>
                                        </p:tgtEl>
                                        <p:attrNameLst>
                                          <p:attrName>ppt_y</p:attrName>
                                        </p:attrNameLst>
                                      </p:cBhvr>
                                      <p:tavLst>
                                        <p:tav tm="0">
                                          <p:val>
                                            <p:strVal val="0-#ppt_h/2"/>
                                          </p:val>
                                        </p:tav>
                                        <p:tav tm="100000">
                                          <p:val>
                                            <p:strVal val="#ppt_y"/>
                                          </p:val>
                                        </p:tav>
                                      </p:tavLst>
                                    </p:anim>
                                  </p:childTnLst>
                                </p:cTn>
                              </p:par>
                            </p:childTnLst>
                          </p:cTn>
                        </p:par>
                        <p:par>
                          <p:cTn id="16" fill="hold">
                            <p:stCondLst>
                              <p:cond delay="2322"/>
                            </p:stCondLst>
                            <p:childTnLst>
                              <p:par>
                                <p:cTn id="17" presetClass="entr" nodeType="afterEffect" presetSubtype="4" presetID="2" grpId="4" fill="hold">
                                  <p:stCondLst>
                                    <p:cond delay="0"/>
                                  </p:stCondLst>
                                  <p:iterate type="el" backwards="0">
                                    <p:tmAbs val="0"/>
                                  </p:iterate>
                                  <p:childTnLst>
                                    <p:set>
                                      <p:cBhvr>
                                        <p:cTn id="18" fill="hold"/>
                                        <p:tgtEl>
                                          <p:spTgt spid="286"/>
                                        </p:tgtEl>
                                        <p:attrNameLst>
                                          <p:attrName>style.visibility</p:attrName>
                                        </p:attrNameLst>
                                      </p:cBhvr>
                                      <p:to>
                                        <p:strVal val="visible"/>
                                      </p:to>
                                    </p:set>
                                    <p:anim calcmode="lin" valueType="num">
                                      <p:cBhvr>
                                        <p:cTn id="19" dur="1000" fill="hold"/>
                                        <p:tgtEl>
                                          <p:spTgt spid="286"/>
                                        </p:tgtEl>
                                        <p:attrNameLst>
                                          <p:attrName>ppt_x</p:attrName>
                                        </p:attrNameLst>
                                      </p:cBhvr>
                                      <p:tavLst>
                                        <p:tav tm="0">
                                          <p:val>
                                            <p:strVal val="#ppt_x"/>
                                          </p:val>
                                        </p:tav>
                                        <p:tav tm="100000">
                                          <p:val>
                                            <p:strVal val="#ppt_x"/>
                                          </p:val>
                                        </p:tav>
                                      </p:tavLst>
                                    </p:anim>
                                    <p:anim calcmode="lin" valueType="num">
                                      <p:cBhvr>
                                        <p:cTn id="20" dur="1000" fill="hold"/>
                                        <p:tgtEl>
                                          <p:spTgt spid="286"/>
                                        </p:tgtEl>
                                        <p:attrNameLst>
                                          <p:attrName>ppt_y</p:attrName>
                                        </p:attrNameLst>
                                      </p:cBhvr>
                                      <p:tavLst>
                                        <p:tav tm="0">
                                          <p:val>
                                            <p:strVal val="1+#ppt_h/2"/>
                                          </p:val>
                                        </p:tav>
                                        <p:tav tm="100000">
                                          <p:val>
                                            <p:strVal val="#ppt_y"/>
                                          </p:val>
                                        </p:tav>
                                      </p:tavLst>
                                    </p:anim>
                                  </p:childTnLst>
                                </p:cTn>
                              </p:par>
                            </p:childTnLst>
                          </p:cTn>
                        </p:par>
                        <p:par>
                          <p:cTn id="21" fill="hold">
                            <p:stCondLst>
                              <p:cond delay="3322"/>
                            </p:stCondLst>
                            <p:childTnLst>
                              <p:par>
                                <p:cTn id="22" presetClass="entr" nodeType="afterEffect" presetSubtype="4" presetID="2" grpId="5" fill="hold">
                                  <p:stCondLst>
                                    <p:cond delay="0"/>
                                  </p:stCondLst>
                                  <p:iterate type="el" backwards="0">
                                    <p:tmAbs val="0"/>
                                  </p:iterate>
                                  <p:childTnLst>
                                    <p:set>
                                      <p:cBhvr>
                                        <p:cTn id="23" fill="hold"/>
                                        <p:tgtEl>
                                          <p:spTgt spid="287"/>
                                        </p:tgtEl>
                                        <p:attrNameLst>
                                          <p:attrName>style.visibility</p:attrName>
                                        </p:attrNameLst>
                                      </p:cBhvr>
                                      <p:to>
                                        <p:strVal val="visible"/>
                                      </p:to>
                                    </p:set>
                                    <p:anim calcmode="lin" valueType="num">
                                      <p:cBhvr>
                                        <p:cTn id="24" dur="1000" fill="hold"/>
                                        <p:tgtEl>
                                          <p:spTgt spid="287"/>
                                        </p:tgtEl>
                                        <p:attrNameLst>
                                          <p:attrName>ppt_x</p:attrName>
                                        </p:attrNameLst>
                                      </p:cBhvr>
                                      <p:tavLst>
                                        <p:tav tm="0">
                                          <p:val>
                                            <p:strVal val="#ppt_x"/>
                                          </p:val>
                                        </p:tav>
                                        <p:tav tm="100000">
                                          <p:val>
                                            <p:strVal val="#ppt_x"/>
                                          </p:val>
                                        </p:tav>
                                      </p:tavLst>
                                    </p:anim>
                                    <p:anim calcmode="lin" valueType="num">
                                      <p:cBhvr>
                                        <p:cTn id="25" dur="1000" fill="hold"/>
                                        <p:tgtEl>
                                          <p:spTgt spid="287"/>
                                        </p:tgtEl>
                                        <p:attrNameLst>
                                          <p:attrName>ppt_y</p:attrName>
                                        </p:attrNameLst>
                                      </p:cBhvr>
                                      <p:tavLst>
                                        <p:tav tm="0">
                                          <p:val>
                                            <p:strVal val="1+#ppt_h/2"/>
                                          </p:val>
                                        </p:tav>
                                        <p:tav tm="100000">
                                          <p:val>
                                            <p:strVal val="#ppt_y"/>
                                          </p:val>
                                        </p:tav>
                                      </p:tavLst>
                                    </p:anim>
                                  </p:childTnLst>
                                </p:cTn>
                              </p:par>
                            </p:childTnLst>
                          </p:cTn>
                        </p:par>
                        <p:par>
                          <p:cTn id="26" fill="hold">
                            <p:stCondLst>
                              <p:cond delay="4322"/>
                            </p:stCondLst>
                            <p:childTnLst>
                              <p:par>
                                <p:cTn id="27" presetClass="entr" nodeType="afterEffect" presetSubtype="4" presetID="2" grpId="6" fill="hold">
                                  <p:stCondLst>
                                    <p:cond delay="0"/>
                                  </p:stCondLst>
                                  <p:iterate type="el" backwards="0">
                                    <p:tmAbs val="0"/>
                                  </p:iterate>
                                  <p:childTnLst>
                                    <p:set>
                                      <p:cBhvr>
                                        <p:cTn id="28" fill="hold"/>
                                        <p:tgtEl>
                                          <p:spTgt spid="295"/>
                                        </p:tgtEl>
                                        <p:attrNameLst>
                                          <p:attrName>style.visibility</p:attrName>
                                        </p:attrNameLst>
                                      </p:cBhvr>
                                      <p:to>
                                        <p:strVal val="visible"/>
                                      </p:to>
                                    </p:set>
                                    <p:anim calcmode="lin" valueType="num">
                                      <p:cBhvr>
                                        <p:cTn id="29" dur="1000" fill="hold"/>
                                        <p:tgtEl>
                                          <p:spTgt spid="295"/>
                                        </p:tgtEl>
                                        <p:attrNameLst>
                                          <p:attrName>ppt_x</p:attrName>
                                        </p:attrNameLst>
                                      </p:cBhvr>
                                      <p:tavLst>
                                        <p:tav tm="0">
                                          <p:val>
                                            <p:strVal val="#ppt_x"/>
                                          </p:val>
                                        </p:tav>
                                        <p:tav tm="100000">
                                          <p:val>
                                            <p:strVal val="#ppt_x"/>
                                          </p:val>
                                        </p:tav>
                                      </p:tavLst>
                                    </p:anim>
                                    <p:anim calcmode="lin" valueType="num">
                                      <p:cBhvr>
                                        <p:cTn id="30" dur="1000" fill="hold"/>
                                        <p:tgtEl>
                                          <p:spTgt spid="295"/>
                                        </p:tgtEl>
                                        <p:attrNameLst>
                                          <p:attrName>ppt_y</p:attrName>
                                        </p:attrNameLst>
                                      </p:cBhvr>
                                      <p:tavLst>
                                        <p:tav tm="0">
                                          <p:val>
                                            <p:strVal val="1+#ppt_h/2"/>
                                          </p:val>
                                        </p:tav>
                                        <p:tav tm="100000">
                                          <p:val>
                                            <p:strVal val="#ppt_y"/>
                                          </p:val>
                                        </p:tav>
                                      </p:tavLst>
                                    </p:anim>
                                  </p:childTnLst>
                                </p:cTn>
                              </p:par>
                            </p:childTnLst>
                          </p:cTn>
                        </p:par>
                        <p:par>
                          <p:cTn id="31" fill="hold">
                            <p:stCondLst>
                              <p:cond delay="5322"/>
                            </p:stCondLst>
                            <p:childTnLst>
                              <p:par>
                                <p:cTn id="32" presetClass="entr" nodeType="afterEffect" presetSubtype="4" presetID="2" grpId="7" fill="hold">
                                  <p:stCondLst>
                                    <p:cond delay="0"/>
                                  </p:stCondLst>
                                  <p:iterate type="el" backwards="0">
                                    <p:tmAbs val="0"/>
                                  </p:iterate>
                                  <p:childTnLst>
                                    <p:set>
                                      <p:cBhvr>
                                        <p:cTn id="33" fill="hold"/>
                                        <p:tgtEl>
                                          <p:spTgt spid="296"/>
                                        </p:tgtEl>
                                        <p:attrNameLst>
                                          <p:attrName>style.visibility</p:attrName>
                                        </p:attrNameLst>
                                      </p:cBhvr>
                                      <p:to>
                                        <p:strVal val="visible"/>
                                      </p:to>
                                    </p:set>
                                    <p:anim calcmode="lin" valueType="num">
                                      <p:cBhvr>
                                        <p:cTn id="34" dur="1000" fill="hold"/>
                                        <p:tgtEl>
                                          <p:spTgt spid="296"/>
                                        </p:tgtEl>
                                        <p:attrNameLst>
                                          <p:attrName>ppt_x</p:attrName>
                                        </p:attrNameLst>
                                      </p:cBhvr>
                                      <p:tavLst>
                                        <p:tav tm="0">
                                          <p:val>
                                            <p:strVal val="#ppt_x"/>
                                          </p:val>
                                        </p:tav>
                                        <p:tav tm="100000">
                                          <p:val>
                                            <p:strVal val="#ppt_x"/>
                                          </p:val>
                                        </p:tav>
                                      </p:tavLst>
                                    </p:anim>
                                    <p:anim calcmode="lin" valueType="num">
                                      <p:cBhvr>
                                        <p:cTn id="35" dur="1000" fill="hold"/>
                                        <p:tgtEl>
                                          <p:spTgt spid="296"/>
                                        </p:tgtEl>
                                        <p:attrNameLst>
                                          <p:attrName>ppt_y</p:attrName>
                                        </p:attrNameLst>
                                      </p:cBhvr>
                                      <p:tavLst>
                                        <p:tav tm="0">
                                          <p:val>
                                            <p:strVal val="1+#ppt_h/2"/>
                                          </p:val>
                                        </p:tav>
                                        <p:tav tm="100000">
                                          <p:val>
                                            <p:strVal val="#ppt_y"/>
                                          </p:val>
                                        </p:tav>
                                      </p:tavLst>
                                    </p:anim>
                                  </p:childTnLst>
                                </p:cTn>
                              </p:par>
                            </p:childTnLst>
                          </p:cTn>
                        </p:par>
                        <p:par>
                          <p:cTn id="36" fill="hold">
                            <p:stCondLst>
                              <p:cond delay="6322"/>
                            </p:stCondLst>
                            <p:childTnLst>
                              <p:par>
                                <p:cTn id="37" presetClass="entr" nodeType="afterEffect" presetSubtype="4" presetID="2" grpId="8" fill="hold">
                                  <p:stCondLst>
                                    <p:cond delay="0"/>
                                  </p:stCondLst>
                                  <p:iterate type="el" backwards="0">
                                    <p:tmAbs val="0"/>
                                  </p:iterate>
                                  <p:childTnLst>
                                    <p:set>
                                      <p:cBhvr>
                                        <p:cTn id="38" fill="hold"/>
                                        <p:tgtEl>
                                          <p:spTgt spid="301"/>
                                        </p:tgtEl>
                                        <p:attrNameLst>
                                          <p:attrName>style.visibility</p:attrName>
                                        </p:attrNameLst>
                                      </p:cBhvr>
                                      <p:to>
                                        <p:strVal val="visible"/>
                                      </p:to>
                                    </p:set>
                                    <p:anim calcmode="lin" valueType="num">
                                      <p:cBhvr>
                                        <p:cTn id="39" dur="1000" fill="hold"/>
                                        <p:tgtEl>
                                          <p:spTgt spid="301"/>
                                        </p:tgtEl>
                                        <p:attrNameLst>
                                          <p:attrName>ppt_x</p:attrName>
                                        </p:attrNameLst>
                                      </p:cBhvr>
                                      <p:tavLst>
                                        <p:tav tm="0">
                                          <p:val>
                                            <p:strVal val="#ppt_x"/>
                                          </p:val>
                                        </p:tav>
                                        <p:tav tm="100000">
                                          <p:val>
                                            <p:strVal val="#ppt_x"/>
                                          </p:val>
                                        </p:tav>
                                      </p:tavLst>
                                    </p:anim>
                                    <p:anim calcmode="lin" valueType="num">
                                      <p:cBhvr>
                                        <p:cTn id="40" dur="1000" fill="hold"/>
                                        <p:tgtEl>
                                          <p:spTgt spid="301"/>
                                        </p:tgtEl>
                                        <p:attrNameLst>
                                          <p:attrName>ppt_y</p:attrName>
                                        </p:attrNameLst>
                                      </p:cBhvr>
                                      <p:tavLst>
                                        <p:tav tm="0">
                                          <p:val>
                                            <p:strVal val="1+#ppt_h/2"/>
                                          </p:val>
                                        </p:tav>
                                        <p:tav tm="100000">
                                          <p:val>
                                            <p:strVal val="#ppt_y"/>
                                          </p:val>
                                        </p:tav>
                                      </p:tavLst>
                                    </p:anim>
                                  </p:childTnLst>
                                </p:cTn>
                              </p:par>
                            </p:childTnLst>
                          </p:cTn>
                        </p:par>
                        <p:par>
                          <p:cTn id="41" fill="hold">
                            <p:stCondLst>
                              <p:cond delay="7322"/>
                            </p:stCondLst>
                            <p:childTnLst>
                              <p:par>
                                <p:cTn id="42" presetClass="entr" nodeType="afterEffect" presetSubtype="4" presetID="2" grpId="9" fill="hold">
                                  <p:stCondLst>
                                    <p:cond delay="0"/>
                                  </p:stCondLst>
                                  <p:iterate type="el" backwards="0">
                                    <p:tmAbs val="0"/>
                                  </p:iterate>
                                  <p:childTnLst>
                                    <p:set>
                                      <p:cBhvr>
                                        <p:cTn id="43" fill="hold"/>
                                        <p:tgtEl>
                                          <p:spTgt spid="302"/>
                                        </p:tgtEl>
                                        <p:attrNameLst>
                                          <p:attrName>style.visibility</p:attrName>
                                        </p:attrNameLst>
                                      </p:cBhvr>
                                      <p:to>
                                        <p:strVal val="visible"/>
                                      </p:to>
                                    </p:set>
                                    <p:anim calcmode="lin" valueType="num">
                                      <p:cBhvr>
                                        <p:cTn id="44" dur="1000" fill="hold"/>
                                        <p:tgtEl>
                                          <p:spTgt spid="302"/>
                                        </p:tgtEl>
                                        <p:attrNameLst>
                                          <p:attrName>ppt_x</p:attrName>
                                        </p:attrNameLst>
                                      </p:cBhvr>
                                      <p:tavLst>
                                        <p:tav tm="0">
                                          <p:val>
                                            <p:strVal val="#ppt_x"/>
                                          </p:val>
                                        </p:tav>
                                        <p:tav tm="100000">
                                          <p:val>
                                            <p:strVal val="#ppt_x"/>
                                          </p:val>
                                        </p:tav>
                                      </p:tavLst>
                                    </p:anim>
                                    <p:anim calcmode="lin" valueType="num">
                                      <p:cBhvr>
                                        <p:cTn id="45" dur="1000" fill="hold"/>
                                        <p:tgtEl>
                                          <p:spTgt spid="302"/>
                                        </p:tgtEl>
                                        <p:attrNameLst>
                                          <p:attrName>ppt_y</p:attrName>
                                        </p:attrNameLst>
                                      </p:cBhvr>
                                      <p:tavLst>
                                        <p:tav tm="0">
                                          <p:val>
                                            <p:strVal val="1+#ppt_h/2"/>
                                          </p:val>
                                        </p:tav>
                                        <p:tav tm="100000">
                                          <p:val>
                                            <p:strVal val="#ppt_y"/>
                                          </p:val>
                                        </p:tav>
                                      </p:tavLst>
                                    </p:anim>
                                  </p:childTnLst>
                                </p:cTn>
                              </p:par>
                            </p:childTnLst>
                          </p:cTn>
                        </p:par>
                        <p:par>
                          <p:cTn id="46" fill="hold">
                            <p:stCondLst>
                              <p:cond delay="8322"/>
                            </p:stCondLst>
                            <p:childTnLst>
                              <p:par>
                                <p:cTn id="47" presetClass="entr" nodeType="afterEffect" presetSubtype="4" presetID="2" grpId="10" fill="hold">
                                  <p:stCondLst>
                                    <p:cond delay="0"/>
                                  </p:stCondLst>
                                  <p:iterate type="el" backwards="0">
                                    <p:tmAbs val="0"/>
                                  </p:iterate>
                                  <p:childTnLst>
                                    <p:set>
                                      <p:cBhvr>
                                        <p:cTn id="48" fill="hold"/>
                                        <p:tgtEl>
                                          <p:spTgt spid="289"/>
                                        </p:tgtEl>
                                        <p:attrNameLst>
                                          <p:attrName>style.visibility</p:attrName>
                                        </p:attrNameLst>
                                      </p:cBhvr>
                                      <p:to>
                                        <p:strVal val="visible"/>
                                      </p:to>
                                    </p:set>
                                    <p:anim calcmode="lin" valueType="num">
                                      <p:cBhvr>
                                        <p:cTn id="49" dur="1000" fill="hold"/>
                                        <p:tgtEl>
                                          <p:spTgt spid="289"/>
                                        </p:tgtEl>
                                        <p:attrNameLst>
                                          <p:attrName>ppt_x</p:attrName>
                                        </p:attrNameLst>
                                      </p:cBhvr>
                                      <p:tavLst>
                                        <p:tav tm="0">
                                          <p:val>
                                            <p:strVal val="#ppt_x"/>
                                          </p:val>
                                        </p:tav>
                                        <p:tav tm="100000">
                                          <p:val>
                                            <p:strVal val="#ppt_x"/>
                                          </p:val>
                                        </p:tav>
                                      </p:tavLst>
                                    </p:anim>
                                    <p:anim calcmode="lin" valueType="num">
                                      <p:cBhvr>
                                        <p:cTn id="50" dur="1000" fill="hold"/>
                                        <p:tgtEl>
                                          <p:spTgt spid="289"/>
                                        </p:tgtEl>
                                        <p:attrNameLst>
                                          <p:attrName>ppt_y</p:attrName>
                                        </p:attrNameLst>
                                      </p:cBhvr>
                                      <p:tavLst>
                                        <p:tav tm="0">
                                          <p:val>
                                            <p:strVal val="1+#ppt_h/2"/>
                                          </p:val>
                                        </p:tav>
                                        <p:tav tm="100000">
                                          <p:val>
                                            <p:strVal val="#ppt_y"/>
                                          </p:val>
                                        </p:tav>
                                      </p:tavLst>
                                    </p:anim>
                                  </p:childTnLst>
                                </p:cTn>
                              </p:par>
                            </p:childTnLst>
                          </p:cTn>
                        </p:par>
                        <p:par>
                          <p:cTn id="51" fill="hold">
                            <p:stCondLst>
                              <p:cond delay="9322"/>
                            </p:stCondLst>
                            <p:childTnLst>
                              <p:par>
                                <p:cTn id="52" presetClass="entr" nodeType="afterEffect" presetSubtype="4" presetID="2" grpId="11" fill="hold">
                                  <p:stCondLst>
                                    <p:cond delay="0"/>
                                  </p:stCondLst>
                                  <p:iterate type="el" backwards="0">
                                    <p:tmAbs val="0"/>
                                  </p:iterate>
                                  <p:childTnLst>
                                    <p:set>
                                      <p:cBhvr>
                                        <p:cTn id="53" fill="hold"/>
                                        <p:tgtEl>
                                          <p:spTgt spid="288"/>
                                        </p:tgtEl>
                                        <p:attrNameLst>
                                          <p:attrName>style.visibility</p:attrName>
                                        </p:attrNameLst>
                                      </p:cBhvr>
                                      <p:to>
                                        <p:strVal val="visible"/>
                                      </p:to>
                                    </p:set>
                                    <p:anim calcmode="lin" valueType="num">
                                      <p:cBhvr>
                                        <p:cTn id="54" dur="1000" fill="hold"/>
                                        <p:tgtEl>
                                          <p:spTgt spid="288"/>
                                        </p:tgtEl>
                                        <p:attrNameLst>
                                          <p:attrName>ppt_x</p:attrName>
                                        </p:attrNameLst>
                                      </p:cBhvr>
                                      <p:tavLst>
                                        <p:tav tm="0">
                                          <p:val>
                                            <p:strVal val="#ppt_x"/>
                                          </p:val>
                                        </p:tav>
                                        <p:tav tm="100000">
                                          <p:val>
                                            <p:strVal val="#ppt_x"/>
                                          </p:val>
                                        </p:tav>
                                      </p:tavLst>
                                    </p:anim>
                                    <p:anim calcmode="lin" valueType="num">
                                      <p:cBhvr>
                                        <p:cTn id="55" dur="1000" fill="hold"/>
                                        <p:tgtEl>
                                          <p:spTgt spid="288"/>
                                        </p:tgtEl>
                                        <p:attrNameLst>
                                          <p:attrName>ppt_y</p:attrName>
                                        </p:attrNameLst>
                                      </p:cBhvr>
                                      <p:tavLst>
                                        <p:tav tm="0">
                                          <p:val>
                                            <p:strVal val="1+#ppt_h/2"/>
                                          </p:val>
                                        </p:tav>
                                        <p:tav tm="100000">
                                          <p:val>
                                            <p:strVal val="#ppt_y"/>
                                          </p:val>
                                        </p:tav>
                                      </p:tavLst>
                                    </p:anim>
                                  </p:childTnLst>
                                </p:cTn>
                              </p:par>
                            </p:childTnLst>
                          </p:cTn>
                        </p:par>
                        <p:par>
                          <p:cTn id="56" fill="hold">
                            <p:stCondLst>
                              <p:cond delay="10322"/>
                            </p:stCondLst>
                            <p:childTnLst>
                              <p:par>
                                <p:cTn id="57" presetClass="entr" nodeType="afterEffect" presetSubtype="4" presetID="2" grpId="12" fill="hold">
                                  <p:stCondLst>
                                    <p:cond delay="0"/>
                                  </p:stCondLst>
                                  <p:iterate type="el" backwards="0">
                                    <p:tmAbs val="0"/>
                                  </p:iterate>
                                  <p:childTnLst>
                                    <p:set>
                                      <p:cBhvr>
                                        <p:cTn id="58" fill="hold"/>
                                        <p:tgtEl>
                                          <p:spTgt spid="290"/>
                                        </p:tgtEl>
                                        <p:attrNameLst>
                                          <p:attrName>style.visibility</p:attrName>
                                        </p:attrNameLst>
                                      </p:cBhvr>
                                      <p:to>
                                        <p:strVal val="visible"/>
                                      </p:to>
                                    </p:set>
                                    <p:anim calcmode="lin" valueType="num">
                                      <p:cBhvr>
                                        <p:cTn id="59" dur="1000" fill="hold"/>
                                        <p:tgtEl>
                                          <p:spTgt spid="290"/>
                                        </p:tgtEl>
                                        <p:attrNameLst>
                                          <p:attrName>ppt_x</p:attrName>
                                        </p:attrNameLst>
                                      </p:cBhvr>
                                      <p:tavLst>
                                        <p:tav tm="0">
                                          <p:val>
                                            <p:strVal val="#ppt_x"/>
                                          </p:val>
                                        </p:tav>
                                        <p:tav tm="100000">
                                          <p:val>
                                            <p:strVal val="#ppt_x"/>
                                          </p:val>
                                        </p:tav>
                                      </p:tavLst>
                                    </p:anim>
                                    <p:anim calcmode="lin" valueType="num">
                                      <p:cBhvr>
                                        <p:cTn id="60" dur="1000" fill="hold"/>
                                        <p:tgtEl>
                                          <p:spTgt spid="290"/>
                                        </p:tgtEl>
                                        <p:attrNameLst>
                                          <p:attrName>ppt_y</p:attrName>
                                        </p:attrNameLst>
                                      </p:cBhvr>
                                      <p:tavLst>
                                        <p:tav tm="0">
                                          <p:val>
                                            <p:strVal val="1+#ppt_h/2"/>
                                          </p:val>
                                        </p:tav>
                                        <p:tav tm="100000">
                                          <p:val>
                                            <p:strVal val="#ppt_y"/>
                                          </p:val>
                                        </p:tav>
                                      </p:tavLst>
                                    </p:anim>
                                  </p:childTnLst>
                                </p:cTn>
                              </p:par>
                            </p:childTnLst>
                          </p:cTn>
                        </p:par>
                        <p:par>
                          <p:cTn id="61" fill="hold">
                            <p:stCondLst>
                              <p:cond delay="11322"/>
                            </p:stCondLst>
                            <p:childTnLst>
                              <p:par>
                                <p:cTn id="62" presetClass="entr" nodeType="afterEffect" presetID="10" grpId="13" fill="hold">
                                  <p:stCondLst>
                                    <p:cond delay="0"/>
                                  </p:stCondLst>
                                  <p:iterate type="el" backwards="0">
                                    <p:tmAbs val="0"/>
                                  </p:iterate>
                                  <p:childTnLst>
                                    <p:set>
                                      <p:cBhvr>
                                        <p:cTn id="63" fill="hold"/>
                                        <p:tgtEl>
                                          <p:spTgt spid="304"/>
                                        </p:tgtEl>
                                        <p:attrNameLst>
                                          <p:attrName>style.visibility</p:attrName>
                                        </p:attrNameLst>
                                      </p:cBhvr>
                                      <p:to>
                                        <p:strVal val="visible"/>
                                      </p:to>
                                    </p:set>
                                    <p:animEffect filter="fade" transition="in">
                                      <p:cBhvr>
                                        <p:cTn id="64" dur="5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8" grpId="11"/>
      <p:bldP build="whole" bldLvl="1" animBg="1" rev="0" advAuto="0" spid="303" grpId="1"/>
      <p:bldP build="whole" bldLvl="1" animBg="1" rev="0" advAuto="0" spid="290" grpId="12"/>
      <p:bldP build="whole" bldLvl="1" animBg="1" rev="0" advAuto="0" spid="287" grpId="5"/>
      <p:bldP build="whole" bldLvl="1" animBg="1" rev="0" advAuto="0" spid="296" grpId="7"/>
      <p:bldP build="whole" bldLvl="1" animBg="1" rev="0" advAuto="0" spid="301" grpId="8"/>
      <p:bldP build="whole" bldLvl="1" animBg="1" rev="0" advAuto="0" spid="295" grpId="6"/>
      <p:bldP build="whole" bldLvl="1" animBg="1" rev="0" advAuto="0" spid="280" grpId="3"/>
      <p:bldP build="whole" bldLvl="1" animBg="1" rev="0" advAuto="0" spid="289" grpId="10"/>
      <p:bldP build="whole" bldLvl="1" animBg="1" rev="0" advAuto="0" spid="302" grpId="9"/>
      <p:bldP build="whole" bldLvl="1" animBg="1" rev="0" advAuto="0" spid="286" grpId="4"/>
      <p:bldP build="whole" bldLvl="1" animBg="1" rev="0" advAuto="0" spid="304" grpId="13"/>
      <p:bldP build="whole" bldLvl="1" animBg="1" rev="0" advAuto="0" spid="281" grpId="2"/>
    </p:bldLst>
  </p:timing>
</p:sld>
</file>

<file path=ppt/theme/theme1.xml><?xml version="1.0" encoding="utf-8"?>
<a:theme xmlns:a="http://schemas.openxmlformats.org/drawingml/2006/main" xmlns:r="http://schemas.openxmlformats.org/officeDocument/2006/relationships" name="Office Theme">
  <a:themeElements>
    <a:clrScheme name="Office Theme">
      <a:dk1>
        <a:srgbClr val="595959"/>
      </a:dk1>
      <a:lt1>
        <a:srgbClr val="FFFFFF"/>
      </a:lt1>
      <a:dk2>
        <a:srgbClr val="A7A7A7"/>
      </a:dk2>
      <a:lt2>
        <a:srgbClr val="535353"/>
      </a:lt2>
      <a:accent1>
        <a:srgbClr val="FFCA08"/>
      </a:accent1>
      <a:accent2>
        <a:srgbClr val="E3B72E"/>
      </a:accent2>
      <a:accent3>
        <a:srgbClr val="D69C29"/>
      </a:accent3>
      <a:accent4>
        <a:srgbClr val="F8931D"/>
      </a:accent4>
      <a:accent5>
        <a:srgbClr val="FF6700"/>
      </a:accent5>
      <a:accent6>
        <a:srgbClr val="D05400"/>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595959"/>
      </a:dk1>
      <a:lt1>
        <a:srgbClr val="FFFFFF"/>
      </a:lt1>
      <a:dk2>
        <a:srgbClr val="A7A7A7"/>
      </a:dk2>
      <a:lt2>
        <a:srgbClr val="535353"/>
      </a:lt2>
      <a:accent1>
        <a:srgbClr val="FFCA08"/>
      </a:accent1>
      <a:accent2>
        <a:srgbClr val="E3B72E"/>
      </a:accent2>
      <a:accent3>
        <a:srgbClr val="D69C29"/>
      </a:accent3>
      <a:accent4>
        <a:srgbClr val="F8931D"/>
      </a:accent4>
      <a:accent5>
        <a:srgbClr val="FF6700"/>
      </a:accent5>
      <a:accent6>
        <a:srgbClr val="D05400"/>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595959"/>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